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0"/>
  </p:notesMasterIdLst>
  <p:sldIdLst>
    <p:sldId id="256" r:id="rId5"/>
    <p:sldId id="258" r:id="rId6"/>
    <p:sldId id="260" r:id="rId7"/>
    <p:sldId id="261" r:id="rId8"/>
    <p:sldId id="302" r:id="rId9"/>
    <p:sldId id="305" r:id="rId10"/>
    <p:sldId id="262" r:id="rId11"/>
    <p:sldId id="306" r:id="rId12"/>
    <p:sldId id="300" r:id="rId13"/>
    <p:sldId id="304" r:id="rId14"/>
    <p:sldId id="265" r:id="rId15"/>
    <p:sldId id="307" r:id="rId16"/>
    <p:sldId id="308" r:id="rId17"/>
    <p:sldId id="309" r:id="rId18"/>
    <p:sldId id="310" r:id="rId19"/>
  </p:sldIdLst>
  <p:sldSz cx="9144000" cy="5143500" type="screen16x9"/>
  <p:notesSz cx="6858000" cy="9144000"/>
  <p:embeddedFontLst>
    <p:embeddedFont>
      <p:font typeface="Archivo" panose="020B0604020202020204" charset="0"/>
      <p:regular r:id="rId21"/>
      <p:bold r:id="rId22"/>
      <p:italic r:id="rId23"/>
      <p:boldItalic r:id="rId24"/>
    </p:embeddedFont>
    <p:embeddedFont>
      <p:font typeface="Lato Light" panose="020F0502020204030203" pitchFamily="34" charset="0"/>
      <p:regular r:id="rId25"/>
      <p:italic r:id="rId26"/>
    </p:embeddedFont>
    <p:embeddedFont>
      <p:font typeface="Nunito Light" pitchFamily="2" charset="0"/>
      <p:regular r:id="rId27"/>
      <p: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0E2F6-8500-4FE7-85A9-851325BE1DBF}" v="338" dt="2025-12-18T09:32:29.507"/>
    <p1510:client id="{533CC356-65FD-44AB-AF18-1DB32BB94639}" v="30" dt="2025-12-17T21:07:13.687"/>
    <p1510:client id="{78575A22-8A30-7065-412F-9E0BFFD5A3F3}" v="21" dt="2025-12-17T18:59:25.287"/>
  </p1510:revLst>
</p1510:revInfo>
</file>

<file path=ppt/tableStyles.xml><?xml version="1.0" encoding="utf-8"?>
<a:tblStyleLst xmlns:a="http://schemas.openxmlformats.org/drawingml/2006/main" def="{D472A95D-B118-4453-A4B8-59D4465EB5FC}">
  <a:tblStyle styleId="{D472A95D-B118-4453-A4B8-59D4465EB5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F419F6A-E500-4A3F-B6CE-294B5BC5179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376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af9d4356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af9d4356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>
          <a:extLst>
            <a:ext uri="{FF2B5EF4-FFF2-40B4-BE49-F238E27FC236}">
              <a16:creationId xmlns:a16="http://schemas.microsoft.com/office/drawing/2014/main" id="{C5EFD5E2-CF33-79DC-749A-42524B270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>
            <a:extLst>
              <a:ext uri="{FF2B5EF4-FFF2-40B4-BE49-F238E27FC236}">
                <a16:creationId xmlns:a16="http://schemas.microsoft.com/office/drawing/2014/main" id="{1C509A78-4F32-7D2D-0D28-64B8209D04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>
            <a:extLst>
              <a:ext uri="{FF2B5EF4-FFF2-40B4-BE49-F238E27FC236}">
                <a16:creationId xmlns:a16="http://schemas.microsoft.com/office/drawing/2014/main" id="{4EB66271-9260-1034-DE13-F9677D335B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687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>
          <a:extLst>
            <a:ext uri="{FF2B5EF4-FFF2-40B4-BE49-F238E27FC236}">
              <a16:creationId xmlns:a16="http://schemas.microsoft.com/office/drawing/2014/main" id="{C5EFD5E2-CF33-79DC-749A-42524B270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>
            <a:extLst>
              <a:ext uri="{FF2B5EF4-FFF2-40B4-BE49-F238E27FC236}">
                <a16:creationId xmlns:a16="http://schemas.microsoft.com/office/drawing/2014/main" id="{1C509A78-4F32-7D2D-0D28-64B8209D04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>
            <a:extLst>
              <a:ext uri="{FF2B5EF4-FFF2-40B4-BE49-F238E27FC236}">
                <a16:creationId xmlns:a16="http://schemas.microsoft.com/office/drawing/2014/main" id="{4EB66271-9260-1034-DE13-F9677D335B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9371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>
          <a:extLst>
            <a:ext uri="{FF2B5EF4-FFF2-40B4-BE49-F238E27FC236}">
              <a16:creationId xmlns:a16="http://schemas.microsoft.com/office/drawing/2014/main" id="{C5EFD5E2-CF33-79DC-749A-42524B270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>
            <a:extLst>
              <a:ext uri="{FF2B5EF4-FFF2-40B4-BE49-F238E27FC236}">
                <a16:creationId xmlns:a16="http://schemas.microsoft.com/office/drawing/2014/main" id="{1C509A78-4F32-7D2D-0D28-64B8209D04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>
            <a:extLst>
              <a:ext uri="{FF2B5EF4-FFF2-40B4-BE49-F238E27FC236}">
                <a16:creationId xmlns:a16="http://schemas.microsoft.com/office/drawing/2014/main" id="{4EB66271-9260-1034-DE13-F9677D335B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491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>
          <a:extLst>
            <a:ext uri="{FF2B5EF4-FFF2-40B4-BE49-F238E27FC236}">
              <a16:creationId xmlns:a16="http://schemas.microsoft.com/office/drawing/2014/main" id="{56C74685-7BED-EF32-F487-A7E5F553C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84d99d1a72_0_242:notes">
            <a:extLst>
              <a:ext uri="{FF2B5EF4-FFF2-40B4-BE49-F238E27FC236}">
                <a16:creationId xmlns:a16="http://schemas.microsoft.com/office/drawing/2014/main" id="{C1A03968-4A83-3E8D-25B3-81A2CBE5BF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84d99d1a72_0_242:notes">
            <a:extLst>
              <a:ext uri="{FF2B5EF4-FFF2-40B4-BE49-F238E27FC236}">
                <a16:creationId xmlns:a16="http://schemas.microsoft.com/office/drawing/2014/main" id="{959542B9-E01B-8C98-2A12-22BD3BDA9D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62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dirty="0"/>
              <a:t>Long </a:t>
            </a:r>
            <a:r>
              <a:rPr lang="de-CH" err="1"/>
              <a:t>waits</a:t>
            </a:r>
            <a:r>
              <a:rPr lang="de-CH" dirty="0"/>
              <a:t> </a:t>
            </a:r>
            <a:r>
              <a:rPr lang="de-CH" err="1"/>
              <a:t>during</a:t>
            </a:r>
            <a:r>
              <a:rPr lang="de-CH" dirty="0"/>
              <a:t> </a:t>
            </a:r>
            <a:r>
              <a:rPr lang="de-CH" err="1"/>
              <a:t>peak</a:t>
            </a:r>
            <a:r>
              <a:rPr lang="de-CH" dirty="0"/>
              <a:t> </a:t>
            </a:r>
            <a:r>
              <a:rPr lang="de-CH" err="1"/>
              <a:t>hours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dirty="0"/>
              <a:t>Limited </a:t>
            </a:r>
            <a:r>
              <a:rPr lang="de-CH" err="1"/>
              <a:t>opening</a:t>
            </a:r>
            <a:r>
              <a:rPr lang="de-CH" dirty="0"/>
              <a:t> </a:t>
            </a:r>
            <a:r>
              <a:rPr lang="de-CH" err="1"/>
              <a:t>times</a:t>
            </a:r>
            <a:r>
              <a:rPr lang="de-CH" dirty="0"/>
              <a:t> </a:t>
            </a:r>
            <a:r>
              <a:rPr lang="de-CH" err="1"/>
              <a:t>could</a:t>
            </a:r>
            <a:r>
              <a:rPr lang="de-CH" dirty="0"/>
              <a:t> </a:t>
            </a:r>
            <a:r>
              <a:rPr lang="de-CH" err="1"/>
              <a:t>lead</a:t>
            </a:r>
            <a:r>
              <a:rPr lang="de-CH" dirty="0"/>
              <a:t> </a:t>
            </a:r>
            <a:r>
              <a:rPr lang="de-CH" err="1"/>
              <a:t>to</a:t>
            </a:r>
            <a:r>
              <a:rPr lang="de-CH" dirty="0"/>
              <a:t> </a:t>
            </a:r>
            <a:r>
              <a:rPr lang="de-CH" err="1"/>
              <a:t>rush</a:t>
            </a:r>
            <a:r>
              <a:rPr lang="de-CH" dirty="0"/>
              <a:t> </a:t>
            </a:r>
            <a:r>
              <a:rPr lang="de-CH" err="1"/>
              <a:t>consultations</a:t>
            </a:r>
            <a:r>
              <a:rPr lang="de-CH" dirty="0"/>
              <a:t> </a:t>
            </a:r>
            <a:r>
              <a:rPr lang="de-CH" err="1"/>
              <a:t>near</a:t>
            </a:r>
            <a:r>
              <a:rPr lang="de-CH" dirty="0"/>
              <a:t> </a:t>
            </a:r>
            <a:r>
              <a:rPr lang="de-CH" err="1"/>
              <a:t>closing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err="1"/>
              <a:t>Repeated</a:t>
            </a:r>
            <a:r>
              <a:rPr lang="de-CH" dirty="0"/>
              <a:t> </a:t>
            </a:r>
            <a:r>
              <a:rPr lang="de-CH" err="1"/>
              <a:t>manual</a:t>
            </a:r>
            <a:r>
              <a:rPr lang="de-CH" dirty="0"/>
              <a:t> </a:t>
            </a:r>
            <a:r>
              <a:rPr lang="de-CH" err="1"/>
              <a:t>data</a:t>
            </a:r>
            <a:r>
              <a:rPr lang="de-CH" dirty="0"/>
              <a:t> </a:t>
            </a:r>
            <a:r>
              <a:rPr lang="de-CH" err="1"/>
              <a:t>entry</a:t>
            </a:r>
            <a:r>
              <a:rPr lang="de-CH" dirty="0"/>
              <a:t> </a:t>
            </a:r>
            <a:r>
              <a:rPr lang="de-CH" err="1"/>
              <a:t>for</a:t>
            </a:r>
            <a:r>
              <a:rPr lang="de-CH" dirty="0"/>
              <a:t> </a:t>
            </a:r>
            <a:r>
              <a:rPr lang="de-CH" err="1"/>
              <a:t>staff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dirty="0"/>
              <a:t>Stock-outs </a:t>
            </a:r>
            <a:r>
              <a:rPr lang="de-CH" err="1"/>
              <a:t>might</a:t>
            </a:r>
            <a:r>
              <a:rPr lang="de-CH" dirty="0"/>
              <a:t> </a:t>
            </a:r>
            <a:r>
              <a:rPr lang="de-CH" err="1"/>
              <a:t>only</a:t>
            </a:r>
            <a:r>
              <a:rPr lang="de-CH" dirty="0"/>
              <a:t> </a:t>
            </a:r>
            <a:r>
              <a:rPr lang="de-CH" err="1"/>
              <a:t>be</a:t>
            </a:r>
            <a:r>
              <a:rPr lang="de-CH" dirty="0"/>
              <a:t> </a:t>
            </a:r>
            <a:r>
              <a:rPr lang="de-CH" err="1"/>
              <a:t>discovered</a:t>
            </a:r>
            <a:r>
              <a:rPr lang="de-CH" dirty="0"/>
              <a:t> at </a:t>
            </a:r>
            <a:r>
              <a:rPr lang="de-CH" err="1"/>
              <a:t>the</a:t>
            </a:r>
            <a:r>
              <a:rPr lang="de-CH" dirty="0"/>
              <a:t> </a:t>
            </a:r>
            <a:r>
              <a:rPr lang="de-CH" err="1"/>
              <a:t>counter</a:t>
            </a:r>
            <a:r>
              <a:rPr lang="de-CH" dirty="0"/>
              <a:t> (</a:t>
            </a:r>
            <a:r>
              <a:rPr lang="de-CH" err="1"/>
              <a:t>requiring</a:t>
            </a:r>
            <a:r>
              <a:rPr lang="de-CH" dirty="0"/>
              <a:t> extra </a:t>
            </a:r>
            <a:r>
              <a:rPr lang="de-CH" err="1"/>
              <a:t>trips</a:t>
            </a:r>
            <a:r>
              <a:rPr lang="de-CH" dirty="0"/>
              <a:t> </a:t>
            </a:r>
            <a:r>
              <a:rPr lang="de-CH" err="1"/>
              <a:t>for</a:t>
            </a:r>
            <a:r>
              <a:rPr lang="de-CH" dirty="0"/>
              <a:t> </a:t>
            </a:r>
            <a:r>
              <a:rPr lang="de-CH" err="1"/>
              <a:t>customer</a:t>
            </a:r>
            <a:r>
              <a:rPr lang="de-CH" dirty="0"/>
              <a:t>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dirty="0"/>
              <a:t>Low </a:t>
            </a:r>
            <a:r>
              <a:rPr lang="de-CH" err="1"/>
              <a:t>privacy</a:t>
            </a:r>
            <a:r>
              <a:rPr lang="de-CH" dirty="0"/>
              <a:t> at </a:t>
            </a:r>
            <a:r>
              <a:rPr lang="de-CH" err="1"/>
              <a:t>busy</a:t>
            </a:r>
            <a:r>
              <a:rPr lang="de-CH" dirty="0"/>
              <a:t> </a:t>
            </a:r>
            <a:r>
              <a:rPr lang="de-CH" err="1"/>
              <a:t>counters</a:t>
            </a:r>
            <a:r>
              <a:rPr lang="de-CH" dirty="0"/>
              <a:t> (</a:t>
            </a:r>
            <a:r>
              <a:rPr lang="de-CH" err="1"/>
              <a:t>when</a:t>
            </a:r>
            <a:r>
              <a:rPr lang="de-CH" dirty="0"/>
              <a:t> </a:t>
            </a:r>
            <a:r>
              <a:rPr lang="de-CH" err="1"/>
              <a:t>patient</a:t>
            </a:r>
            <a:r>
              <a:rPr lang="de-CH" dirty="0"/>
              <a:t> </a:t>
            </a:r>
            <a:r>
              <a:rPr lang="de-CH" err="1"/>
              <a:t>has</a:t>
            </a:r>
            <a:r>
              <a:rPr lang="de-CH" dirty="0"/>
              <a:t> sensitive </a:t>
            </a:r>
            <a:r>
              <a:rPr lang="de-CH" err="1"/>
              <a:t>questions</a:t>
            </a:r>
            <a:r>
              <a:rPr lang="de-CH" dirty="0"/>
              <a:t>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CH" dirty="0"/>
              <a:t>Manual </a:t>
            </a:r>
            <a:r>
              <a:rPr lang="de-CH" err="1"/>
              <a:t>tasks</a:t>
            </a:r>
            <a:r>
              <a:rPr lang="de-CH" dirty="0"/>
              <a:t> (</a:t>
            </a:r>
            <a:r>
              <a:rPr lang="de-CH" err="1"/>
              <a:t>data</a:t>
            </a:r>
            <a:r>
              <a:rPr lang="de-CH" dirty="0"/>
              <a:t> </a:t>
            </a:r>
            <a:r>
              <a:rPr lang="de-CH" err="1"/>
              <a:t>entry</a:t>
            </a:r>
            <a:r>
              <a:rPr lang="de-CH" dirty="0"/>
              <a:t>, </a:t>
            </a:r>
            <a:r>
              <a:rPr lang="de-CH" err="1"/>
              <a:t>callbacks</a:t>
            </a:r>
            <a:r>
              <a:rPr lang="de-CH" dirty="0"/>
              <a:t>, </a:t>
            </a:r>
            <a:r>
              <a:rPr lang="de-CH" err="1"/>
              <a:t>paper</a:t>
            </a:r>
            <a:r>
              <a:rPr lang="de-CH" dirty="0"/>
              <a:t> logs)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29d430c92ce_0_1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29d430c92ce_0_1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>
          <a:extLst>
            <a:ext uri="{FF2B5EF4-FFF2-40B4-BE49-F238E27FC236}">
              <a16:creationId xmlns:a16="http://schemas.microsoft.com/office/drawing/2014/main" id="{4D15EA4E-0AFE-0F6F-D2F9-904F10E81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>
            <a:extLst>
              <a:ext uri="{FF2B5EF4-FFF2-40B4-BE49-F238E27FC236}">
                <a16:creationId xmlns:a16="http://schemas.microsoft.com/office/drawing/2014/main" id="{B8720D5B-0B7F-6C9E-EA62-28509C70E3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>
            <a:extLst>
              <a:ext uri="{FF2B5EF4-FFF2-40B4-BE49-F238E27FC236}">
                <a16:creationId xmlns:a16="http://schemas.microsoft.com/office/drawing/2014/main" id="{408FC7B6-4C5A-D393-857D-95E63703A1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679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>
          <a:extLst>
            <a:ext uri="{FF2B5EF4-FFF2-40B4-BE49-F238E27FC236}">
              <a16:creationId xmlns:a16="http://schemas.microsoft.com/office/drawing/2014/main" id="{BFFCEB3C-A5D6-BD20-96B1-080095328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84d99d1a72_0_57:notes">
            <a:extLst>
              <a:ext uri="{FF2B5EF4-FFF2-40B4-BE49-F238E27FC236}">
                <a16:creationId xmlns:a16="http://schemas.microsoft.com/office/drawing/2014/main" id="{5AFF2E3E-99E6-B37B-7391-5C5A786155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84d99d1a72_0_57:notes">
            <a:extLst>
              <a:ext uri="{FF2B5EF4-FFF2-40B4-BE49-F238E27FC236}">
                <a16:creationId xmlns:a16="http://schemas.microsoft.com/office/drawing/2014/main" id="{BDF7A47A-0638-E301-D4C4-0069F08107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06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>
          <a:extLst>
            <a:ext uri="{FF2B5EF4-FFF2-40B4-BE49-F238E27FC236}">
              <a16:creationId xmlns:a16="http://schemas.microsoft.com/office/drawing/2014/main" id="{680B1E00-5ED3-C9C1-B143-C89614042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84d99d1a72_0_242:notes">
            <a:extLst>
              <a:ext uri="{FF2B5EF4-FFF2-40B4-BE49-F238E27FC236}">
                <a16:creationId xmlns:a16="http://schemas.microsoft.com/office/drawing/2014/main" id="{1BDE23A0-784D-D682-C7C7-A707F6E4D2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84d99d1a72_0_242:notes">
            <a:extLst>
              <a:ext uri="{FF2B5EF4-FFF2-40B4-BE49-F238E27FC236}">
                <a16:creationId xmlns:a16="http://schemas.microsoft.com/office/drawing/2014/main" id="{8CAE2D71-93A5-8B27-AADD-A5AAEB7CCE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8764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75675"/>
            <a:ext cx="4084200" cy="21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279550"/>
            <a:ext cx="4084200" cy="35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" y="-6600"/>
            <a:ext cx="9143994" cy="5150093"/>
            <a:chOff x="7" y="-6600"/>
            <a:chExt cx="9143994" cy="5150093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-215099" y="3836188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826375" y="-6600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13"/>
          <p:cNvGrpSpPr/>
          <p:nvPr/>
        </p:nvGrpSpPr>
        <p:grpSpPr>
          <a:xfrm>
            <a:off x="-832418" y="6"/>
            <a:ext cx="9976419" cy="5856071"/>
            <a:chOff x="-832418" y="6"/>
            <a:chExt cx="9976419" cy="5856071"/>
          </a:xfrm>
        </p:grpSpPr>
        <p:sp>
          <p:nvSpPr>
            <p:cNvPr id="209" name="Google Shape;209;p13"/>
            <p:cNvSpPr/>
            <p:nvPr/>
          </p:nvSpPr>
          <p:spPr>
            <a:xfrm>
              <a:off x="-832418" y="3998719"/>
              <a:ext cx="2074115" cy="185735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3"/>
            <p:cNvSpPr/>
            <p:nvPr/>
          </p:nvSpPr>
          <p:spPr>
            <a:xfrm rot="5400000">
              <a:off x="7836696" y="215112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741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 hasCustomPrompt="1"/>
          </p:nvPr>
        </p:nvSpPr>
        <p:spPr>
          <a:xfrm>
            <a:off x="4351350" y="26583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4" hasCustomPrompt="1"/>
          </p:nvPr>
        </p:nvSpPr>
        <p:spPr>
          <a:xfrm>
            <a:off x="4351350" y="14741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38305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26543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 hasCustomPrompt="1"/>
          </p:nvPr>
        </p:nvSpPr>
        <p:spPr>
          <a:xfrm>
            <a:off x="4344575" y="38305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1"/>
          </p:nvPr>
        </p:nvSpPr>
        <p:spPr>
          <a:xfrm>
            <a:off x="1559604" y="1326500"/>
            <a:ext cx="20403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8"/>
          </p:nvPr>
        </p:nvSpPr>
        <p:spPr>
          <a:xfrm>
            <a:off x="5190984" y="1326500"/>
            <a:ext cx="20481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9"/>
          </p:nvPr>
        </p:nvSpPr>
        <p:spPr>
          <a:xfrm>
            <a:off x="1551900" y="2506700"/>
            <a:ext cx="20403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13"/>
          </p:nvPr>
        </p:nvSpPr>
        <p:spPr>
          <a:xfrm>
            <a:off x="5190984" y="2510675"/>
            <a:ext cx="20481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4"/>
          </p:nvPr>
        </p:nvSpPr>
        <p:spPr>
          <a:xfrm>
            <a:off x="1551900" y="3682875"/>
            <a:ext cx="20403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15"/>
          </p:nvPr>
        </p:nvSpPr>
        <p:spPr>
          <a:xfrm>
            <a:off x="5183250" y="3682875"/>
            <a:ext cx="20481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grpSp>
        <p:nvGrpSpPr>
          <p:cNvPr id="224" name="Google Shape;224;p13"/>
          <p:cNvGrpSpPr/>
          <p:nvPr/>
        </p:nvGrpSpPr>
        <p:grpSpPr>
          <a:xfrm>
            <a:off x="7062675" y="4072508"/>
            <a:ext cx="1866300" cy="786792"/>
            <a:chOff x="7062675" y="4072508"/>
            <a:chExt cx="1866300" cy="786792"/>
          </a:xfrm>
        </p:grpSpPr>
        <p:grpSp>
          <p:nvGrpSpPr>
            <p:cNvPr id="225" name="Google Shape;225;p13"/>
            <p:cNvGrpSpPr/>
            <p:nvPr/>
          </p:nvGrpSpPr>
          <p:grpSpPr>
            <a:xfrm>
              <a:off x="8437689" y="4072508"/>
              <a:ext cx="360383" cy="680622"/>
              <a:chOff x="2281049" y="2132747"/>
              <a:chExt cx="152957" cy="288877"/>
            </a:xfrm>
          </p:grpSpPr>
          <p:sp>
            <p:nvSpPr>
              <p:cNvPr id="226" name="Google Shape;226;p13"/>
              <p:cNvSpPr/>
              <p:nvPr/>
            </p:nvSpPr>
            <p:spPr>
              <a:xfrm>
                <a:off x="2281049" y="2138410"/>
                <a:ext cx="152957" cy="283214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1" extrusionOk="0">
                    <a:moveTo>
                      <a:pt x="14" y="12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3" y="14"/>
                      <a:pt x="54" y="22"/>
                      <a:pt x="54" y="24"/>
                    </a:cubicBezTo>
                    <a:cubicBezTo>
                      <a:pt x="54" y="95"/>
                      <a:pt x="54" y="95"/>
                      <a:pt x="54" y="95"/>
                    </a:cubicBezTo>
                    <a:cubicBezTo>
                      <a:pt x="54" y="98"/>
                      <a:pt x="52" y="101"/>
                      <a:pt x="49" y="101"/>
                    </a:cubicBezTo>
                    <a:cubicBezTo>
                      <a:pt x="6" y="101"/>
                      <a:pt x="6" y="101"/>
                      <a:pt x="6" y="101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2"/>
                      <a:pt x="12" y="14"/>
                      <a:pt x="14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2303709" y="2212047"/>
                <a:ext cx="107637" cy="192586"/>
              </a:xfrm>
              <a:custGeom>
                <a:avLst/>
                <a:gdLst/>
                <a:ahLst/>
                <a:cxnLst/>
                <a:rect l="l" t="t" r="r" b="b"/>
                <a:pathLst>
                  <a:path w="37" h="67" extrusionOk="0">
                    <a:moveTo>
                      <a:pt x="4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36" y="0"/>
                      <a:pt x="37" y="1"/>
                      <a:pt x="37" y="3"/>
                    </a:cubicBezTo>
                    <a:cubicBezTo>
                      <a:pt x="37" y="63"/>
                      <a:pt x="37" y="63"/>
                      <a:pt x="37" y="63"/>
                    </a:cubicBezTo>
                    <a:cubicBezTo>
                      <a:pt x="37" y="65"/>
                      <a:pt x="36" y="67"/>
                      <a:pt x="3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2" y="67"/>
                      <a:pt x="0" y="65"/>
                      <a:pt x="0" y="6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3"/>
              <p:cNvSpPr/>
              <p:nvPr/>
            </p:nvSpPr>
            <p:spPr>
              <a:xfrm>
                <a:off x="2315039" y="2132747"/>
                <a:ext cx="84600" cy="34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3"/>
              <p:cNvSpPr/>
              <p:nvPr/>
            </p:nvSpPr>
            <p:spPr>
              <a:xfrm>
                <a:off x="2315039" y="2246033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2315039" y="2263024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2315039" y="2347990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2315039" y="2364981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3"/>
              <p:cNvSpPr/>
              <p:nvPr/>
            </p:nvSpPr>
            <p:spPr>
              <a:xfrm>
                <a:off x="2332032" y="2280019"/>
                <a:ext cx="56700" cy="56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" name="Google Shape;234;p13"/>
            <p:cNvGrpSpPr/>
            <p:nvPr/>
          </p:nvGrpSpPr>
          <p:grpSpPr>
            <a:xfrm>
              <a:off x="8063475" y="4219497"/>
              <a:ext cx="275225" cy="536972"/>
              <a:chOff x="2662480" y="2155224"/>
              <a:chExt cx="142250" cy="277548"/>
            </a:xfrm>
          </p:grpSpPr>
          <p:sp>
            <p:nvSpPr>
              <p:cNvPr id="235" name="Google Shape;235;p13"/>
              <p:cNvSpPr/>
              <p:nvPr/>
            </p:nvSpPr>
            <p:spPr>
              <a:xfrm>
                <a:off x="2662480" y="2160887"/>
                <a:ext cx="141627" cy="2718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98" extrusionOk="0">
                    <a:moveTo>
                      <a:pt x="17" y="0"/>
                    </a:moveTo>
                    <a:cubicBezTo>
                      <a:pt x="17" y="2"/>
                      <a:pt x="18" y="3"/>
                      <a:pt x="19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24"/>
                      <a:pt x="20" y="18"/>
                      <a:pt x="8" y="26"/>
                    </a:cubicBezTo>
                    <a:cubicBezTo>
                      <a:pt x="2" y="30"/>
                      <a:pt x="0" y="36"/>
                      <a:pt x="0" y="40"/>
                    </a:cubicBezTo>
                    <a:cubicBezTo>
                      <a:pt x="1" y="90"/>
                      <a:pt x="1" y="90"/>
                      <a:pt x="1" y="90"/>
                    </a:cubicBezTo>
                    <a:cubicBezTo>
                      <a:pt x="1" y="94"/>
                      <a:pt x="3" y="96"/>
                      <a:pt x="6" y="98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7" y="96"/>
                      <a:pt x="49" y="94"/>
                      <a:pt x="49" y="9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9" y="36"/>
                      <a:pt x="48" y="30"/>
                      <a:pt x="42" y="26"/>
                    </a:cubicBezTo>
                    <a:cubicBezTo>
                      <a:pt x="30" y="18"/>
                      <a:pt x="32" y="24"/>
                      <a:pt x="32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3"/>
                      <a:pt x="32" y="2"/>
                      <a:pt x="32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3"/>
              <p:cNvSpPr/>
              <p:nvPr/>
            </p:nvSpPr>
            <p:spPr>
              <a:xfrm>
                <a:off x="2710626" y="2155224"/>
                <a:ext cx="45320" cy="33986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3"/>
              <p:cNvSpPr/>
              <p:nvPr/>
            </p:nvSpPr>
            <p:spPr>
              <a:xfrm>
                <a:off x="2663430" y="2279839"/>
                <a:ext cx="141300" cy="96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8" name="Google Shape;238;p13"/>
            <p:cNvSpPr/>
            <p:nvPr/>
          </p:nvSpPr>
          <p:spPr>
            <a:xfrm>
              <a:off x="7062675" y="4756400"/>
              <a:ext cx="18663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7731850" y="4219497"/>
              <a:ext cx="275225" cy="536972"/>
              <a:chOff x="2662480" y="2155224"/>
              <a:chExt cx="142250" cy="277548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2662480" y="2160887"/>
                <a:ext cx="141627" cy="2718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98" extrusionOk="0">
                    <a:moveTo>
                      <a:pt x="17" y="0"/>
                    </a:moveTo>
                    <a:cubicBezTo>
                      <a:pt x="17" y="2"/>
                      <a:pt x="18" y="3"/>
                      <a:pt x="19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24"/>
                      <a:pt x="20" y="18"/>
                      <a:pt x="8" y="26"/>
                    </a:cubicBezTo>
                    <a:cubicBezTo>
                      <a:pt x="2" y="30"/>
                      <a:pt x="0" y="36"/>
                      <a:pt x="0" y="40"/>
                    </a:cubicBezTo>
                    <a:cubicBezTo>
                      <a:pt x="1" y="90"/>
                      <a:pt x="1" y="90"/>
                      <a:pt x="1" y="90"/>
                    </a:cubicBezTo>
                    <a:cubicBezTo>
                      <a:pt x="1" y="94"/>
                      <a:pt x="3" y="96"/>
                      <a:pt x="6" y="98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7" y="96"/>
                      <a:pt x="49" y="94"/>
                      <a:pt x="49" y="9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9" y="36"/>
                      <a:pt x="48" y="30"/>
                      <a:pt x="42" y="26"/>
                    </a:cubicBezTo>
                    <a:cubicBezTo>
                      <a:pt x="30" y="18"/>
                      <a:pt x="32" y="24"/>
                      <a:pt x="32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3"/>
                      <a:pt x="32" y="2"/>
                      <a:pt x="32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2710626" y="2155224"/>
                <a:ext cx="45320" cy="33986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2663430" y="2279839"/>
                <a:ext cx="141300" cy="96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2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15"/>
          <p:cNvGrpSpPr/>
          <p:nvPr/>
        </p:nvGrpSpPr>
        <p:grpSpPr>
          <a:xfrm flipH="1">
            <a:off x="12" y="1"/>
            <a:ext cx="9143988" cy="5143487"/>
            <a:chOff x="-12" y="1"/>
            <a:chExt cx="9143988" cy="5143487"/>
          </a:xfrm>
        </p:grpSpPr>
        <p:sp>
          <p:nvSpPr>
            <p:cNvPr id="251" name="Google Shape;251;p15"/>
            <p:cNvSpPr/>
            <p:nvPr/>
          </p:nvSpPr>
          <p:spPr>
            <a:xfrm flipH="1">
              <a:off x="7763800" y="1"/>
              <a:ext cx="1380176" cy="691075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5"/>
            <p:cNvSpPr/>
            <p:nvPr/>
          </p:nvSpPr>
          <p:spPr>
            <a:xfrm rot="-5400000" flipH="1">
              <a:off x="-461800" y="3973050"/>
              <a:ext cx="1632226" cy="70865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16"/>
          <p:cNvGrpSpPr/>
          <p:nvPr/>
        </p:nvGrpSpPr>
        <p:grpSpPr>
          <a:xfrm flipH="1">
            <a:off x="12" y="1"/>
            <a:ext cx="9143988" cy="5143487"/>
            <a:chOff x="-12" y="1"/>
            <a:chExt cx="9143988" cy="5143487"/>
          </a:xfrm>
        </p:grpSpPr>
        <p:sp>
          <p:nvSpPr>
            <p:cNvPr id="256" name="Google Shape;256;p16"/>
            <p:cNvSpPr/>
            <p:nvPr/>
          </p:nvSpPr>
          <p:spPr>
            <a:xfrm flipH="1">
              <a:off x="7763800" y="1"/>
              <a:ext cx="1380176" cy="691075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6"/>
            <p:cNvSpPr/>
            <p:nvPr/>
          </p:nvSpPr>
          <p:spPr>
            <a:xfrm rot="-5400000" flipH="1">
              <a:off x="-461800" y="3973050"/>
              <a:ext cx="1632226" cy="70865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" name="Google Shape;258;p16"/>
          <p:cNvGrpSpPr/>
          <p:nvPr/>
        </p:nvGrpSpPr>
        <p:grpSpPr>
          <a:xfrm>
            <a:off x="359425" y="4328600"/>
            <a:ext cx="2870100" cy="550800"/>
            <a:chOff x="713225" y="4308500"/>
            <a:chExt cx="2870100" cy="550800"/>
          </a:xfrm>
        </p:grpSpPr>
        <p:grpSp>
          <p:nvGrpSpPr>
            <p:cNvPr id="259" name="Google Shape;259;p16"/>
            <p:cNvGrpSpPr/>
            <p:nvPr/>
          </p:nvGrpSpPr>
          <p:grpSpPr>
            <a:xfrm>
              <a:off x="713225" y="4308500"/>
              <a:ext cx="2870100" cy="550800"/>
              <a:chOff x="713225" y="4308500"/>
              <a:chExt cx="2870100" cy="550800"/>
            </a:xfrm>
          </p:grpSpPr>
          <p:sp>
            <p:nvSpPr>
              <p:cNvPr id="260" name="Google Shape;260;p16"/>
              <p:cNvSpPr/>
              <p:nvPr/>
            </p:nvSpPr>
            <p:spPr>
              <a:xfrm>
                <a:off x="713225" y="4756400"/>
                <a:ext cx="2870100" cy="1029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  <p:grpSp>
            <p:nvGrpSpPr>
              <p:cNvPr id="261" name="Google Shape;261;p16"/>
              <p:cNvGrpSpPr/>
              <p:nvPr/>
            </p:nvGrpSpPr>
            <p:grpSpPr>
              <a:xfrm>
                <a:off x="1619562" y="4408046"/>
                <a:ext cx="133357" cy="348448"/>
                <a:chOff x="7338789" y="226338"/>
                <a:chExt cx="49213" cy="128588"/>
              </a:xfrm>
            </p:grpSpPr>
            <p:sp>
              <p:nvSpPr>
                <p:cNvPr id="262" name="Google Shape;262;p16"/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16"/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16"/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16"/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16"/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" name="Google Shape;267;p16"/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8" name="Google Shape;268;p16"/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9" name="Google Shape;269;p16"/>
              <p:cNvGrpSpPr/>
              <p:nvPr/>
            </p:nvGrpSpPr>
            <p:grpSpPr>
              <a:xfrm>
                <a:off x="892930" y="4308500"/>
                <a:ext cx="228481" cy="445115"/>
                <a:chOff x="318008" y="773705"/>
                <a:chExt cx="153611" cy="299277"/>
              </a:xfrm>
            </p:grpSpPr>
            <p:sp>
              <p:nvSpPr>
                <p:cNvPr id="270" name="Google Shape;270;p16"/>
                <p:cNvSpPr/>
                <p:nvPr/>
              </p:nvSpPr>
              <p:spPr>
                <a:xfrm>
                  <a:off x="339195" y="789596"/>
                  <a:ext cx="108600" cy="159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16"/>
                <p:cNvSpPr/>
                <p:nvPr/>
              </p:nvSpPr>
              <p:spPr>
                <a:xfrm>
                  <a:off x="318008" y="805487"/>
                  <a:ext cx="153611" cy="267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17" extrusionOk="0">
                      <a:moveTo>
                        <a:pt x="59" y="24"/>
                      </a:moveTo>
                      <a:cubicBezTo>
                        <a:pt x="55" y="24"/>
                        <a:pt x="55" y="24"/>
                        <a:pt x="55" y="24"/>
                      </a:cubicBezTo>
                      <a:cubicBezTo>
                        <a:pt x="55" y="11"/>
                        <a:pt x="55" y="11"/>
                        <a:pt x="55" y="11"/>
                      </a:cubicBezTo>
                      <a:cubicBezTo>
                        <a:pt x="58" y="11"/>
                        <a:pt x="60" y="9"/>
                        <a:pt x="60" y="7"/>
                      </a:cubicBez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9"/>
                        <a:pt x="10" y="11"/>
                        <a:pt x="12" y="11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3" y="24"/>
                        <a:pt x="0" y="28"/>
                        <a:pt x="0" y="32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0" y="108"/>
                        <a:pt x="0" y="108"/>
                        <a:pt x="0" y="108"/>
                      </a:cubicBezTo>
                      <a:cubicBezTo>
                        <a:pt x="0" y="113"/>
                        <a:pt x="3" y="117"/>
                        <a:pt x="8" y="117"/>
                      </a:cubicBezTo>
                      <a:cubicBezTo>
                        <a:pt x="59" y="117"/>
                        <a:pt x="59" y="117"/>
                        <a:pt x="59" y="117"/>
                      </a:cubicBezTo>
                      <a:cubicBezTo>
                        <a:pt x="64" y="117"/>
                        <a:pt x="68" y="113"/>
                        <a:pt x="68" y="108"/>
                      </a:cubicBezTo>
                      <a:cubicBezTo>
                        <a:pt x="68" y="106"/>
                        <a:pt x="68" y="106"/>
                        <a:pt x="68" y="106"/>
                      </a:cubicBezTo>
                      <a:cubicBezTo>
                        <a:pt x="68" y="34"/>
                        <a:pt x="68" y="34"/>
                        <a:pt x="68" y="34"/>
                      </a:cubicBezTo>
                      <a:cubicBezTo>
                        <a:pt x="68" y="32"/>
                        <a:pt x="68" y="32"/>
                        <a:pt x="68" y="32"/>
                      </a:cubicBezTo>
                      <a:cubicBezTo>
                        <a:pt x="68" y="28"/>
                        <a:pt x="64" y="24"/>
                        <a:pt x="59" y="2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16"/>
                <p:cNvSpPr/>
                <p:nvPr/>
              </p:nvSpPr>
              <p:spPr>
                <a:xfrm>
                  <a:off x="318008" y="1059739"/>
                  <a:ext cx="150963" cy="13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5" extrusionOk="0">
                      <a:moveTo>
                        <a:pt x="0" y="0"/>
                      </a:moveTo>
                      <a:cubicBezTo>
                        <a:pt x="2" y="3"/>
                        <a:pt x="5" y="5"/>
                        <a:pt x="8" y="5"/>
                      </a:cubicBezTo>
                      <a:cubicBezTo>
                        <a:pt x="59" y="5"/>
                        <a:pt x="59" y="5"/>
                        <a:pt x="59" y="5"/>
                      </a:cubicBezTo>
                      <a:cubicBezTo>
                        <a:pt x="63" y="5"/>
                        <a:pt x="66" y="3"/>
                        <a:pt x="6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16"/>
                <p:cNvSpPr/>
                <p:nvPr/>
              </p:nvSpPr>
              <p:spPr>
                <a:xfrm>
                  <a:off x="333899" y="773705"/>
                  <a:ext cx="119182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" h="8" extrusionOk="0">
                      <a:moveTo>
                        <a:pt x="49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3" y="8"/>
                        <a:pt x="53" y="8"/>
                        <a:pt x="53" y="8"/>
                      </a:cubicBezTo>
                      <a:cubicBezTo>
                        <a:pt x="53" y="5"/>
                        <a:pt x="53" y="5"/>
                        <a:pt x="53" y="5"/>
                      </a:cubicBezTo>
                      <a:cubicBezTo>
                        <a:pt x="53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16"/>
                <p:cNvSpPr/>
                <p:nvPr/>
              </p:nvSpPr>
              <p:spPr>
                <a:xfrm>
                  <a:off x="344492" y="831971"/>
                  <a:ext cx="98100" cy="291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16"/>
                <p:cNvSpPr/>
                <p:nvPr/>
              </p:nvSpPr>
              <p:spPr>
                <a:xfrm>
                  <a:off x="333899" y="924667"/>
                  <a:ext cx="116700" cy="1167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16"/>
                <p:cNvSpPr/>
                <p:nvPr/>
              </p:nvSpPr>
              <p:spPr>
                <a:xfrm>
                  <a:off x="355086" y="943207"/>
                  <a:ext cx="76500" cy="345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16"/>
                <p:cNvSpPr/>
                <p:nvPr/>
              </p:nvSpPr>
              <p:spPr>
                <a:xfrm>
                  <a:off x="365680" y="996176"/>
                  <a:ext cx="55619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4" y="7"/>
                      </a:moveTo>
                      <a:cubicBezTo>
                        <a:pt x="21" y="7"/>
                        <a:pt x="21" y="7"/>
                        <a:pt x="21" y="7"/>
                      </a:cubicBezTo>
                      <a:cubicBezTo>
                        <a:pt x="23" y="7"/>
                        <a:pt x="25" y="5"/>
                        <a:pt x="25" y="3"/>
                      </a:cubicBezTo>
                      <a:cubicBezTo>
                        <a:pt x="25" y="1"/>
                        <a:pt x="23" y="0"/>
                        <a:pt x="21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3"/>
                      </a:cubicBezTo>
                      <a:cubicBezTo>
                        <a:pt x="0" y="5"/>
                        <a:pt x="2" y="7"/>
                        <a:pt x="4" y="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78" name="Google Shape;278;p16"/>
              <p:cNvGrpSpPr/>
              <p:nvPr/>
            </p:nvGrpSpPr>
            <p:grpSpPr>
              <a:xfrm>
                <a:off x="1164702" y="4308500"/>
                <a:ext cx="228481" cy="445115"/>
                <a:chOff x="318008" y="773705"/>
                <a:chExt cx="153611" cy="299277"/>
              </a:xfrm>
            </p:grpSpPr>
            <p:sp>
              <p:nvSpPr>
                <p:cNvPr id="279" name="Google Shape;279;p16"/>
                <p:cNvSpPr/>
                <p:nvPr/>
              </p:nvSpPr>
              <p:spPr>
                <a:xfrm>
                  <a:off x="339195" y="789596"/>
                  <a:ext cx="108600" cy="159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" name="Google Shape;280;p16"/>
                <p:cNvSpPr/>
                <p:nvPr/>
              </p:nvSpPr>
              <p:spPr>
                <a:xfrm>
                  <a:off x="318008" y="805487"/>
                  <a:ext cx="153611" cy="267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17" extrusionOk="0">
                      <a:moveTo>
                        <a:pt x="59" y="24"/>
                      </a:moveTo>
                      <a:cubicBezTo>
                        <a:pt x="55" y="24"/>
                        <a:pt x="55" y="24"/>
                        <a:pt x="55" y="24"/>
                      </a:cubicBezTo>
                      <a:cubicBezTo>
                        <a:pt x="55" y="11"/>
                        <a:pt x="55" y="11"/>
                        <a:pt x="55" y="11"/>
                      </a:cubicBezTo>
                      <a:cubicBezTo>
                        <a:pt x="58" y="11"/>
                        <a:pt x="60" y="9"/>
                        <a:pt x="60" y="7"/>
                      </a:cubicBez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9"/>
                        <a:pt x="10" y="11"/>
                        <a:pt x="12" y="11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3" y="24"/>
                        <a:pt x="0" y="28"/>
                        <a:pt x="0" y="32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0" y="108"/>
                        <a:pt x="0" y="108"/>
                        <a:pt x="0" y="108"/>
                      </a:cubicBezTo>
                      <a:cubicBezTo>
                        <a:pt x="0" y="113"/>
                        <a:pt x="3" y="117"/>
                        <a:pt x="8" y="117"/>
                      </a:cubicBezTo>
                      <a:cubicBezTo>
                        <a:pt x="59" y="117"/>
                        <a:pt x="59" y="117"/>
                        <a:pt x="59" y="117"/>
                      </a:cubicBezTo>
                      <a:cubicBezTo>
                        <a:pt x="64" y="117"/>
                        <a:pt x="68" y="113"/>
                        <a:pt x="68" y="108"/>
                      </a:cubicBezTo>
                      <a:cubicBezTo>
                        <a:pt x="68" y="106"/>
                        <a:pt x="68" y="106"/>
                        <a:pt x="68" y="106"/>
                      </a:cubicBezTo>
                      <a:cubicBezTo>
                        <a:pt x="68" y="34"/>
                        <a:pt x="68" y="34"/>
                        <a:pt x="68" y="34"/>
                      </a:cubicBezTo>
                      <a:cubicBezTo>
                        <a:pt x="68" y="32"/>
                        <a:pt x="68" y="32"/>
                        <a:pt x="68" y="32"/>
                      </a:cubicBezTo>
                      <a:cubicBezTo>
                        <a:pt x="68" y="28"/>
                        <a:pt x="64" y="24"/>
                        <a:pt x="59" y="2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" name="Google Shape;281;p16"/>
                <p:cNvSpPr/>
                <p:nvPr/>
              </p:nvSpPr>
              <p:spPr>
                <a:xfrm>
                  <a:off x="318008" y="1059739"/>
                  <a:ext cx="150963" cy="13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5" extrusionOk="0">
                      <a:moveTo>
                        <a:pt x="0" y="0"/>
                      </a:moveTo>
                      <a:cubicBezTo>
                        <a:pt x="2" y="3"/>
                        <a:pt x="5" y="5"/>
                        <a:pt x="8" y="5"/>
                      </a:cubicBezTo>
                      <a:cubicBezTo>
                        <a:pt x="59" y="5"/>
                        <a:pt x="59" y="5"/>
                        <a:pt x="59" y="5"/>
                      </a:cubicBezTo>
                      <a:cubicBezTo>
                        <a:pt x="63" y="5"/>
                        <a:pt x="66" y="3"/>
                        <a:pt x="6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" name="Google Shape;282;p16"/>
                <p:cNvSpPr/>
                <p:nvPr/>
              </p:nvSpPr>
              <p:spPr>
                <a:xfrm>
                  <a:off x="333899" y="773705"/>
                  <a:ext cx="119182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" h="8" extrusionOk="0">
                      <a:moveTo>
                        <a:pt x="49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3" y="8"/>
                        <a:pt x="53" y="8"/>
                        <a:pt x="53" y="8"/>
                      </a:cubicBezTo>
                      <a:cubicBezTo>
                        <a:pt x="53" y="5"/>
                        <a:pt x="53" y="5"/>
                        <a:pt x="53" y="5"/>
                      </a:cubicBezTo>
                      <a:cubicBezTo>
                        <a:pt x="53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" name="Google Shape;283;p16"/>
                <p:cNvSpPr/>
                <p:nvPr/>
              </p:nvSpPr>
              <p:spPr>
                <a:xfrm>
                  <a:off x="344492" y="831971"/>
                  <a:ext cx="98100" cy="291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" name="Google Shape;284;p16"/>
                <p:cNvSpPr/>
                <p:nvPr/>
              </p:nvSpPr>
              <p:spPr>
                <a:xfrm>
                  <a:off x="333899" y="924667"/>
                  <a:ext cx="116700" cy="1167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" name="Google Shape;285;p16"/>
                <p:cNvSpPr/>
                <p:nvPr/>
              </p:nvSpPr>
              <p:spPr>
                <a:xfrm>
                  <a:off x="355086" y="943207"/>
                  <a:ext cx="76500" cy="345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" name="Google Shape;286;p16"/>
                <p:cNvSpPr/>
                <p:nvPr/>
              </p:nvSpPr>
              <p:spPr>
                <a:xfrm>
                  <a:off x="365680" y="996176"/>
                  <a:ext cx="55619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4" y="7"/>
                      </a:moveTo>
                      <a:cubicBezTo>
                        <a:pt x="21" y="7"/>
                        <a:pt x="21" y="7"/>
                        <a:pt x="21" y="7"/>
                      </a:cubicBezTo>
                      <a:cubicBezTo>
                        <a:pt x="23" y="7"/>
                        <a:pt x="25" y="5"/>
                        <a:pt x="25" y="3"/>
                      </a:cubicBezTo>
                      <a:cubicBezTo>
                        <a:pt x="25" y="1"/>
                        <a:pt x="23" y="0"/>
                        <a:pt x="21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3"/>
                      </a:cubicBezTo>
                      <a:cubicBezTo>
                        <a:pt x="0" y="5"/>
                        <a:pt x="2" y="7"/>
                        <a:pt x="4" y="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87" name="Google Shape;287;p16"/>
              <p:cNvGrpSpPr/>
              <p:nvPr/>
            </p:nvGrpSpPr>
            <p:grpSpPr>
              <a:xfrm>
                <a:off x="1815611" y="4408046"/>
                <a:ext cx="133357" cy="348448"/>
                <a:chOff x="7338789" y="226338"/>
                <a:chExt cx="49213" cy="128588"/>
              </a:xfrm>
            </p:grpSpPr>
            <p:sp>
              <p:nvSpPr>
                <p:cNvPr id="288" name="Google Shape;288;p16"/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" name="Google Shape;289;p16"/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" name="Google Shape;290;p16"/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" name="Google Shape;291;p16"/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" name="Google Shape;292;p16"/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" name="Google Shape;293;p16"/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" name="Google Shape;294;p16"/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95" name="Google Shape;295;p16"/>
            <p:cNvGrpSpPr/>
            <p:nvPr/>
          </p:nvGrpSpPr>
          <p:grpSpPr>
            <a:xfrm>
              <a:off x="2180085" y="4308507"/>
              <a:ext cx="198445" cy="451010"/>
              <a:chOff x="8211914" y="156488"/>
              <a:chExt cx="87313" cy="198438"/>
            </a:xfrm>
          </p:grpSpPr>
          <p:sp>
            <p:nvSpPr>
              <p:cNvPr id="296" name="Google Shape;296;p16"/>
              <p:cNvSpPr/>
              <p:nvPr/>
            </p:nvSpPr>
            <p:spPr>
              <a:xfrm>
                <a:off x="8211914" y="169188"/>
                <a:ext cx="87313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55" h="94" extrusionOk="0">
                    <a:moveTo>
                      <a:pt x="28" y="0"/>
                    </a:moveTo>
                    <a:lnTo>
                      <a:pt x="0" y="0"/>
                    </a:lnTo>
                    <a:lnTo>
                      <a:pt x="5" y="94"/>
                    </a:lnTo>
                    <a:lnTo>
                      <a:pt x="28" y="94"/>
                    </a:lnTo>
                    <a:lnTo>
                      <a:pt x="49" y="94"/>
                    </a:lnTo>
                    <a:lnTo>
                      <a:pt x="5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8219851" y="318413"/>
                <a:ext cx="69850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3"/>
                      <a:pt x="0" y="16"/>
                    </a:cubicBezTo>
                    <a:cubicBezTo>
                      <a:pt x="0" y="18"/>
                      <a:pt x="2" y="21"/>
                      <a:pt x="6" y="21"/>
                    </a:cubicBezTo>
                    <a:cubicBezTo>
                      <a:pt x="10" y="21"/>
                      <a:pt x="21" y="21"/>
                      <a:pt x="21" y="21"/>
                    </a:cubicBezTo>
                    <a:cubicBezTo>
                      <a:pt x="21" y="21"/>
                      <a:pt x="32" y="21"/>
                      <a:pt x="35" y="21"/>
                    </a:cubicBezTo>
                    <a:cubicBezTo>
                      <a:pt x="39" y="21"/>
                      <a:pt x="41" y="18"/>
                      <a:pt x="41" y="16"/>
                    </a:cubicBezTo>
                    <a:cubicBezTo>
                      <a:pt x="41" y="13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6"/>
              <p:cNvSpPr/>
              <p:nvPr/>
            </p:nvSpPr>
            <p:spPr>
              <a:xfrm>
                <a:off x="8211914" y="156488"/>
                <a:ext cx="8731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extrusionOk="0">
                    <a:moveTo>
                      <a:pt x="49" y="0"/>
                    </a:moveTo>
                    <a:cubicBezTo>
                      <a:pt x="46" y="0"/>
                      <a:pt x="26" y="0"/>
                      <a:pt x="26" y="0"/>
                    </a:cubicBezTo>
                    <a:cubicBezTo>
                      <a:pt x="26" y="0"/>
                      <a:pt x="5" y="0"/>
                      <a:pt x="2" y="0"/>
                    </a:cubicBezTo>
                    <a:cubicBezTo>
                      <a:pt x="0" y="0"/>
                      <a:pt x="0" y="2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6"/>
              <p:cNvSpPr/>
              <p:nvPr/>
            </p:nvSpPr>
            <p:spPr>
              <a:xfrm>
                <a:off x="8219851" y="339051"/>
                <a:ext cx="698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5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5"/>
                      <a:pt x="21" y="5"/>
                      <a:pt x="21" y="5"/>
                    </a:cubicBezTo>
                    <a:cubicBezTo>
                      <a:pt x="21" y="5"/>
                      <a:pt x="25" y="5"/>
                      <a:pt x="25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8265889" y="169188"/>
                <a:ext cx="33338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4" extrusionOk="0">
                    <a:moveTo>
                      <a:pt x="21" y="0"/>
                    </a:moveTo>
                    <a:lnTo>
                      <a:pt x="15" y="94"/>
                    </a:lnTo>
                    <a:lnTo>
                      <a:pt x="0" y="94"/>
                    </a:lnTo>
                    <a:lnTo>
                      <a:pt x="3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" name="Google Shape;301;p16"/>
            <p:cNvGrpSpPr/>
            <p:nvPr/>
          </p:nvGrpSpPr>
          <p:grpSpPr>
            <a:xfrm>
              <a:off x="2437260" y="4308507"/>
              <a:ext cx="198445" cy="451010"/>
              <a:chOff x="8211914" y="156488"/>
              <a:chExt cx="87313" cy="198438"/>
            </a:xfrm>
          </p:grpSpPr>
          <p:sp>
            <p:nvSpPr>
              <p:cNvPr id="302" name="Google Shape;302;p16"/>
              <p:cNvSpPr/>
              <p:nvPr/>
            </p:nvSpPr>
            <p:spPr>
              <a:xfrm>
                <a:off x="8211914" y="169188"/>
                <a:ext cx="87313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55" h="94" extrusionOk="0">
                    <a:moveTo>
                      <a:pt x="28" y="0"/>
                    </a:moveTo>
                    <a:lnTo>
                      <a:pt x="0" y="0"/>
                    </a:lnTo>
                    <a:lnTo>
                      <a:pt x="5" y="94"/>
                    </a:lnTo>
                    <a:lnTo>
                      <a:pt x="28" y="94"/>
                    </a:lnTo>
                    <a:lnTo>
                      <a:pt x="49" y="94"/>
                    </a:lnTo>
                    <a:lnTo>
                      <a:pt x="5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>
                <a:off x="8219851" y="318413"/>
                <a:ext cx="69850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3"/>
                      <a:pt x="0" y="16"/>
                    </a:cubicBezTo>
                    <a:cubicBezTo>
                      <a:pt x="0" y="18"/>
                      <a:pt x="2" y="21"/>
                      <a:pt x="6" y="21"/>
                    </a:cubicBezTo>
                    <a:cubicBezTo>
                      <a:pt x="10" y="21"/>
                      <a:pt x="21" y="21"/>
                      <a:pt x="21" y="21"/>
                    </a:cubicBezTo>
                    <a:cubicBezTo>
                      <a:pt x="21" y="21"/>
                      <a:pt x="32" y="21"/>
                      <a:pt x="35" y="21"/>
                    </a:cubicBezTo>
                    <a:cubicBezTo>
                      <a:pt x="39" y="21"/>
                      <a:pt x="41" y="18"/>
                      <a:pt x="41" y="16"/>
                    </a:cubicBezTo>
                    <a:cubicBezTo>
                      <a:pt x="41" y="13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8211914" y="156488"/>
                <a:ext cx="8731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extrusionOk="0">
                    <a:moveTo>
                      <a:pt x="49" y="0"/>
                    </a:moveTo>
                    <a:cubicBezTo>
                      <a:pt x="46" y="0"/>
                      <a:pt x="26" y="0"/>
                      <a:pt x="26" y="0"/>
                    </a:cubicBezTo>
                    <a:cubicBezTo>
                      <a:pt x="26" y="0"/>
                      <a:pt x="5" y="0"/>
                      <a:pt x="2" y="0"/>
                    </a:cubicBezTo>
                    <a:cubicBezTo>
                      <a:pt x="0" y="0"/>
                      <a:pt x="0" y="2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8219851" y="339051"/>
                <a:ext cx="698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5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5"/>
                      <a:pt x="21" y="5"/>
                      <a:pt x="21" y="5"/>
                    </a:cubicBezTo>
                    <a:cubicBezTo>
                      <a:pt x="21" y="5"/>
                      <a:pt x="25" y="5"/>
                      <a:pt x="25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8265889" y="169188"/>
                <a:ext cx="33338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4" extrusionOk="0">
                    <a:moveTo>
                      <a:pt x="21" y="0"/>
                    </a:moveTo>
                    <a:lnTo>
                      <a:pt x="15" y="94"/>
                    </a:lnTo>
                    <a:lnTo>
                      <a:pt x="0" y="94"/>
                    </a:lnTo>
                    <a:lnTo>
                      <a:pt x="3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7" name="Google Shape;307;p16"/>
            <p:cNvGrpSpPr/>
            <p:nvPr/>
          </p:nvGrpSpPr>
          <p:grpSpPr>
            <a:xfrm>
              <a:off x="2694435" y="4308507"/>
              <a:ext cx="198445" cy="451010"/>
              <a:chOff x="8211914" y="156488"/>
              <a:chExt cx="87313" cy="198438"/>
            </a:xfrm>
          </p:grpSpPr>
          <p:sp>
            <p:nvSpPr>
              <p:cNvPr id="308" name="Google Shape;308;p16"/>
              <p:cNvSpPr/>
              <p:nvPr/>
            </p:nvSpPr>
            <p:spPr>
              <a:xfrm>
                <a:off x="8211914" y="169188"/>
                <a:ext cx="87313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55" h="94" extrusionOk="0">
                    <a:moveTo>
                      <a:pt x="28" y="0"/>
                    </a:moveTo>
                    <a:lnTo>
                      <a:pt x="0" y="0"/>
                    </a:lnTo>
                    <a:lnTo>
                      <a:pt x="5" y="94"/>
                    </a:lnTo>
                    <a:lnTo>
                      <a:pt x="28" y="94"/>
                    </a:lnTo>
                    <a:lnTo>
                      <a:pt x="49" y="94"/>
                    </a:lnTo>
                    <a:lnTo>
                      <a:pt x="5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8219851" y="318413"/>
                <a:ext cx="69850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3"/>
                      <a:pt x="0" y="16"/>
                    </a:cubicBezTo>
                    <a:cubicBezTo>
                      <a:pt x="0" y="18"/>
                      <a:pt x="2" y="21"/>
                      <a:pt x="6" y="21"/>
                    </a:cubicBezTo>
                    <a:cubicBezTo>
                      <a:pt x="10" y="21"/>
                      <a:pt x="21" y="21"/>
                      <a:pt x="21" y="21"/>
                    </a:cubicBezTo>
                    <a:cubicBezTo>
                      <a:pt x="21" y="21"/>
                      <a:pt x="32" y="21"/>
                      <a:pt x="35" y="21"/>
                    </a:cubicBezTo>
                    <a:cubicBezTo>
                      <a:pt x="39" y="21"/>
                      <a:pt x="41" y="18"/>
                      <a:pt x="41" y="16"/>
                    </a:cubicBezTo>
                    <a:cubicBezTo>
                      <a:pt x="41" y="13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8211914" y="156488"/>
                <a:ext cx="8731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extrusionOk="0">
                    <a:moveTo>
                      <a:pt x="49" y="0"/>
                    </a:moveTo>
                    <a:cubicBezTo>
                      <a:pt x="46" y="0"/>
                      <a:pt x="26" y="0"/>
                      <a:pt x="26" y="0"/>
                    </a:cubicBezTo>
                    <a:cubicBezTo>
                      <a:pt x="26" y="0"/>
                      <a:pt x="5" y="0"/>
                      <a:pt x="2" y="0"/>
                    </a:cubicBezTo>
                    <a:cubicBezTo>
                      <a:pt x="0" y="0"/>
                      <a:pt x="0" y="2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8219851" y="339051"/>
                <a:ext cx="698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5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5"/>
                      <a:pt x="21" y="5"/>
                      <a:pt x="21" y="5"/>
                    </a:cubicBezTo>
                    <a:cubicBezTo>
                      <a:pt x="21" y="5"/>
                      <a:pt x="25" y="5"/>
                      <a:pt x="25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6"/>
              <p:cNvSpPr/>
              <p:nvPr/>
            </p:nvSpPr>
            <p:spPr>
              <a:xfrm>
                <a:off x="8265889" y="169188"/>
                <a:ext cx="33338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4" extrusionOk="0">
                    <a:moveTo>
                      <a:pt x="21" y="0"/>
                    </a:moveTo>
                    <a:lnTo>
                      <a:pt x="15" y="94"/>
                    </a:lnTo>
                    <a:lnTo>
                      <a:pt x="0" y="94"/>
                    </a:lnTo>
                    <a:lnTo>
                      <a:pt x="3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"/>
          <p:cNvSpPr txBox="1">
            <a:spLocks noGrp="1"/>
          </p:cNvSpPr>
          <p:nvPr>
            <p:ph type="title"/>
          </p:nvPr>
        </p:nvSpPr>
        <p:spPr>
          <a:xfrm>
            <a:off x="4426863" y="173272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7"/>
          <p:cNvSpPr txBox="1">
            <a:spLocks noGrp="1"/>
          </p:cNvSpPr>
          <p:nvPr>
            <p:ph type="subTitle" idx="1"/>
          </p:nvPr>
        </p:nvSpPr>
        <p:spPr>
          <a:xfrm>
            <a:off x="4426863" y="2419900"/>
            <a:ext cx="3233100" cy="8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16" name="Google Shape;316;p17"/>
          <p:cNvGrpSpPr/>
          <p:nvPr/>
        </p:nvGrpSpPr>
        <p:grpSpPr>
          <a:xfrm>
            <a:off x="0" y="-1604877"/>
            <a:ext cx="11352593" cy="6780026"/>
            <a:chOff x="0" y="-1604877"/>
            <a:chExt cx="11352593" cy="6780026"/>
          </a:xfrm>
        </p:grpSpPr>
        <p:sp>
          <p:nvSpPr>
            <p:cNvPr id="317" name="Google Shape;317;p17"/>
            <p:cNvSpPr/>
            <p:nvPr/>
          </p:nvSpPr>
          <p:spPr>
            <a:xfrm rot="-9709374">
              <a:off x="7406774" y="-1131851"/>
              <a:ext cx="3539724" cy="316979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 rot="-5400000" flipH="1">
              <a:off x="-417150" y="4086949"/>
              <a:ext cx="1505350" cy="671051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8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5066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22" name="Google Shape;322;p18"/>
          <p:cNvGrpSpPr/>
          <p:nvPr/>
        </p:nvGrpSpPr>
        <p:grpSpPr>
          <a:xfrm>
            <a:off x="0" y="3248865"/>
            <a:ext cx="10861164" cy="3694221"/>
            <a:chOff x="0" y="3248865"/>
            <a:chExt cx="10861164" cy="3694221"/>
          </a:xfrm>
        </p:grpSpPr>
        <p:sp>
          <p:nvSpPr>
            <p:cNvPr id="323" name="Google Shape;323;p18"/>
            <p:cNvSpPr/>
            <p:nvPr/>
          </p:nvSpPr>
          <p:spPr>
            <a:xfrm rot="-5572464">
              <a:off x="7419647" y="3511078"/>
              <a:ext cx="3539721" cy="3169796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8"/>
            <p:cNvSpPr/>
            <p:nvPr/>
          </p:nvSpPr>
          <p:spPr>
            <a:xfrm rot="-5400000" flipH="1">
              <a:off x="-514174" y="3833824"/>
              <a:ext cx="1855498" cy="82715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19"/>
          <p:cNvSpPr txBox="1">
            <a:spLocks noGrp="1"/>
          </p:cNvSpPr>
          <p:nvPr>
            <p:ph type="subTitle" idx="1"/>
          </p:nvPr>
        </p:nvSpPr>
        <p:spPr>
          <a:xfrm>
            <a:off x="1380175" y="1692550"/>
            <a:ext cx="70437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9"/>
          <p:cNvSpPr txBox="1">
            <a:spLocks noGrp="1"/>
          </p:cNvSpPr>
          <p:nvPr>
            <p:ph type="subTitle" idx="2"/>
          </p:nvPr>
        </p:nvSpPr>
        <p:spPr>
          <a:xfrm>
            <a:off x="1380175" y="2891150"/>
            <a:ext cx="70437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19"/>
          <p:cNvSpPr txBox="1">
            <a:spLocks noGrp="1"/>
          </p:cNvSpPr>
          <p:nvPr>
            <p:ph type="subTitle" idx="3"/>
          </p:nvPr>
        </p:nvSpPr>
        <p:spPr>
          <a:xfrm>
            <a:off x="1380175" y="4089800"/>
            <a:ext cx="70437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19"/>
          <p:cNvSpPr txBox="1">
            <a:spLocks noGrp="1"/>
          </p:cNvSpPr>
          <p:nvPr>
            <p:ph type="subTitle" idx="4"/>
          </p:nvPr>
        </p:nvSpPr>
        <p:spPr>
          <a:xfrm>
            <a:off x="1380175" y="1305000"/>
            <a:ext cx="70437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31" name="Google Shape;331;p19"/>
          <p:cNvSpPr txBox="1">
            <a:spLocks noGrp="1"/>
          </p:cNvSpPr>
          <p:nvPr>
            <p:ph type="subTitle" idx="5"/>
          </p:nvPr>
        </p:nvSpPr>
        <p:spPr>
          <a:xfrm>
            <a:off x="1380182" y="2503600"/>
            <a:ext cx="70437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32" name="Google Shape;332;p19"/>
          <p:cNvSpPr txBox="1">
            <a:spLocks noGrp="1"/>
          </p:cNvSpPr>
          <p:nvPr>
            <p:ph type="subTitle" idx="6"/>
          </p:nvPr>
        </p:nvSpPr>
        <p:spPr>
          <a:xfrm>
            <a:off x="1380175" y="3702200"/>
            <a:ext cx="70437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grpSp>
        <p:nvGrpSpPr>
          <p:cNvPr id="333" name="Google Shape;333;p19"/>
          <p:cNvGrpSpPr/>
          <p:nvPr/>
        </p:nvGrpSpPr>
        <p:grpSpPr>
          <a:xfrm>
            <a:off x="0" y="-6600"/>
            <a:ext cx="9144000" cy="863899"/>
            <a:chOff x="0" y="-6600"/>
            <a:chExt cx="9144000" cy="863899"/>
          </a:xfrm>
        </p:grpSpPr>
        <p:sp>
          <p:nvSpPr>
            <p:cNvPr id="334" name="Google Shape;334;p19"/>
            <p:cNvSpPr/>
            <p:nvPr/>
          </p:nvSpPr>
          <p:spPr>
            <a:xfrm>
              <a:off x="0" y="-6600"/>
              <a:ext cx="1204200" cy="8638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7511775" y="-6600"/>
              <a:ext cx="1632226" cy="70865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1"/>
          </p:nvPr>
        </p:nvSpPr>
        <p:spPr>
          <a:xfrm>
            <a:off x="1274075" y="1682000"/>
            <a:ext cx="3260100" cy="9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0"/>
          <p:cNvSpPr txBox="1">
            <a:spLocks noGrp="1"/>
          </p:cNvSpPr>
          <p:nvPr>
            <p:ph type="subTitle" idx="2"/>
          </p:nvPr>
        </p:nvSpPr>
        <p:spPr>
          <a:xfrm>
            <a:off x="5170683" y="1682000"/>
            <a:ext cx="3260100" cy="9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0"/>
          <p:cNvSpPr txBox="1">
            <a:spLocks noGrp="1"/>
          </p:cNvSpPr>
          <p:nvPr>
            <p:ph type="subTitle" idx="3"/>
          </p:nvPr>
        </p:nvSpPr>
        <p:spPr>
          <a:xfrm>
            <a:off x="1274075" y="3475100"/>
            <a:ext cx="3260100" cy="9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0"/>
          <p:cNvSpPr txBox="1">
            <a:spLocks noGrp="1"/>
          </p:cNvSpPr>
          <p:nvPr>
            <p:ph type="subTitle" idx="4"/>
          </p:nvPr>
        </p:nvSpPr>
        <p:spPr>
          <a:xfrm>
            <a:off x="5170683" y="3475100"/>
            <a:ext cx="3260100" cy="9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0"/>
          <p:cNvSpPr txBox="1">
            <a:spLocks noGrp="1"/>
          </p:cNvSpPr>
          <p:nvPr>
            <p:ph type="subTitle" idx="5"/>
          </p:nvPr>
        </p:nvSpPr>
        <p:spPr>
          <a:xfrm>
            <a:off x="1274075" y="1312450"/>
            <a:ext cx="32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43" name="Google Shape;343;p20"/>
          <p:cNvSpPr txBox="1">
            <a:spLocks noGrp="1"/>
          </p:cNvSpPr>
          <p:nvPr>
            <p:ph type="subTitle" idx="6"/>
          </p:nvPr>
        </p:nvSpPr>
        <p:spPr>
          <a:xfrm>
            <a:off x="1274075" y="3105625"/>
            <a:ext cx="32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44" name="Google Shape;344;p20"/>
          <p:cNvSpPr txBox="1">
            <a:spLocks noGrp="1"/>
          </p:cNvSpPr>
          <p:nvPr>
            <p:ph type="subTitle" idx="7"/>
          </p:nvPr>
        </p:nvSpPr>
        <p:spPr>
          <a:xfrm>
            <a:off x="5170657" y="1312450"/>
            <a:ext cx="32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45" name="Google Shape;345;p20"/>
          <p:cNvSpPr txBox="1">
            <a:spLocks noGrp="1"/>
          </p:cNvSpPr>
          <p:nvPr>
            <p:ph type="subTitle" idx="8"/>
          </p:nvPr>
        </p:nvSpPr>
        <p:spPr>
          <a:xfrm>
            <a:off x="5170657" y="3105625"/>
            <a:ext cx="32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grpSp>
        <p:nvGrpSpPr>
          <p:cNvPr id="346" name="Google Shape;346;p20"/>
          <p:cNvGrpSpPr/>
          <p:nvPr/>
        </p:nvGrpSpPr>
        <p:grpSpPr>
          <a:xfrm>
            <a:off x="7" y="-6600"/>
            <a:ext cx="9143993" cy="5150099"/>
            <a:chOff x="7" y="-6600"/>
            <a:chExt cx="9143993" cy="5150099"/>
          </a:xfrm>
        </p:grpSpPr>
        <p:sp>
          <p:nvSpPr>
            <p:cNvPr id="347" name="Google Shape;347;p20"/>
            <p:cNvSpPr/>
            <p:nvPr/>
          </p:nvSpPr>
          <p:spPr>
            <a:xfrm rot="5400000" flipH="1">
              <a:off x="8077687" y="4077185"/>
              <a:ext cx="1241776" cy="890851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20"/>
            <p:cNvSpPr/>
            <p:nvPr/>
          </p:nvSpPr>
          <p:spPr>
            <a:xfrm flipH="1">
              <a:off x="7" y="-6600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9" name="Google Shape;349;p20"/>
          <p:cNvGrpSpPr/>
          <p:nvPr/>
        </p:nvGrpSpPr>
        <p:grpSpPr>
          <a:xfrm>
            <a:off x="258150" y="4180737"/>
            <a:ext cx="1688400" cy="678563"/>
            <a:chOff x="258150" y="4180737"/>
            <a:chExt cx="1688400" cy="678563"/>
          </a:xfrm>
        </p:grpSpPr>
        <p:sp>
          <p:nvSpPr>
            <p:cNvPr id="350" name="Google Shape;350;p20"/>
            <p:cNvSpPr/>
            <p:nvPr/>
          </p:nvSpPr>
          <p:spPr>
            <a:xfrm>
              <a:off x="258150" y="4756400"/>
              <a:ext cx="16884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351" name="Google Shape;351;p20"/>
            <p:cNvGrpSpPr/>
            <p:nvPr/>
          </p:nvGrpSpPr>
          <p:grpSpPr>
            <a:xfrm>
              <a:off x="353423" y="4180737"/>
              <a:ext cx="303253" cy="572698"/>
              <a:chOff x="2281049" y="2132747"/>
              <a:chExt cx="152957" cy="288877"/>
            </a:xfrm>
          </p:grpSpPr>
          <p:sp>
            <p:nvSpPr>
              <p:cNvPr id="352" name="Google Shape;352;p20"/>
              <p:cNvSpPr/>
              <p:nvPr/>
            </p:nvSpPr>
            <p:spPr>
              <a:xfrm>
                <a:off x="2281049" y="2138410"/>
                <a:ext cx="152957" cy="283214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1" extrusionOk="0">
                    <a:moveTo>
                      <a:pt x="14" y="12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3" y="14"/>
                      <a:pt x="54" y="22"/>
                      <a:pt x="54" y="24"/>
                    </a:cubicBezTo>
                    <a:cubicBezTo>
                      <a:pt x="54" y="95"/>
                      <a:pt x="54" y="95"/>
                      <a:pt x="54" y="95"/>
                    </a:cubicBezTo>
                    <a:cubicBezTo>
                      <a:pt x="54" y="98"/>
                      <a:pt x="52" y="101"/>
                      <a:pt x="49" y="101"/>
                    </a:cubicBezTo>
                    <a:cubicBezTo>
                      <a:pt x="6" y="101"/>
                      <a:pt x="6" y="101"/>
                      <a:pt x="6" y="101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2"/>
                      <a:pt x="12" y="14"/>
                      <a:pt x="14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0"/>
              <p:cNvSpPr/>
              <p:nvPr/>
            </p:nvSpPr>
            <p:spPr>
              <a:xfrm>
                <a:off x="2303709" y="2212047"/>
                <a:ext cx="107637" cy="192586"/>
              </a:xfrm>
              <a:custGeom>
                <a:avLst/>
                <a:gdLst/>
                <a:ahLst/>
                <a:cxnLst/>
                <a:rect l="l" t="t" r="r" b="b"/>
                <a:pathLst>
                  <a:path w="37" h="67" extrusionOk="0">
                    <a:moveTo>
                      <a:pt x="4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36" y="0"/>
                      <a:pt x="37" y="1"/>
                      <a:pt x="37" y="3"/>
                    </a:cubicBezTo>
                    <a:cubicBezTo>
                      <a:pt x="37" y="63"/>
                      <a:pt x="37" y="63"/>
                      <a:pt x="37" y="63"/>
                    </a:cubicBezTo>
                    <a:cubicBezTo>
                      <a:pt x="37" y="65"/>
                      <a:pt x="36" y="67"/>
                      <a:pt x="3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2" y="67"/>
                      <a:pt x="0" y="65"/>
                      <a:pt x="0" y="6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0"/>
              <p:cNvSpPr/>
              <p:nvPr/>
            </p:nvSpPr>
            <p:spPr>
              <a:xfrm>
                <a:off x="2315039" y="2132747"/>
                <a:ext cx="84600" cy="34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20"/>
              <p:cNvSpPr/>
              <p:nvPr/>
            </p:nvSpPr>
            <p:spPr>
              <a:xfrm>
                <a:off x="2315039" y="2246033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20"/>
              <p:cNvSpPr/>
              <p:nvPr/>
            </p:nvSpPr>
            <p:spPr>
              <a:xfrm>
                <a:off x="2315039" y="2263024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20"/>
              <p:cNvSpPr/>
              <p:nvPr/>
            </p:nvSpPr>
            <p:spPr>
              <a:xfrm>
                <a:off x="2315039" y="2347990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0"/>
              <p:cNvSpPr/>
              <p:nvPr/>
            </p:nvSpPr>
            <p:spPr>
              <a:xfrm>
                <a:off x="2315039" y="2364981"/>
                <a:ext cx="84600" cy="5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0"/>
              <p:cNvSpPr/>
              <p:nvPr/>
            </p:nvSpPr>
            <p:spPr>
              <a:xfrm>
                <a:off x="2332032" y="2280019"/>
                <a:ext cx="56700" cy="56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0" name="Google Shape;360;p20"/>
            <p:cNvGrpSpPr/>
            <p:nvPr/>
          </p:nvGrpSpPr>
          <p:grpSpPr>
            <a:xfrm>
              <a:off x="719992" y="4565075"/>
              <a:ext cx="372422" cy="198186"/>
              <a:chOff x="4750669" y="2078862"/>
              <a:chExt cx="261900" cy="139371"/>
            </a:xfrm>
          </p:grpSpPr>
          <p:sp>
            <p:nvSpPr>
              <p:cNvPr id="361" name="Google Shape;361;p20"/>
              <p:cNvSpPr/>
              <p:nvPr/>
            </p:nvSpPr>
            <p:spPr>
              <a:xfrm>
                <a:off x="4758865" y="2103459"/>
                <a:ext cx="245948" cy="114774"/>
              </a:xfrm>
              <a:custGeom>
                <a:avLst/>
                <a:gdLst/>
                <a:ahLst/>
                <a:cxnLst/>
                <a:rect l="l" t="t" r="r" b="b"/>
                <a:pathLst>
                  <a:path w="60" h="30" extrusionOk="0">
                    <a:moveTo>
                      <a:pt x="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24"/>
                      <a:pt x="55" y="30"/>
                      <a:pt x="48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5" y="30"/>
                      <a:pt x="0" y="24"/>
                      <a:pt x="0" y="1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0"/>
              <p:cNvSpPr/>
              <p:nvPr/>
            </p:nvSpPr>
            <p:spPr>
              <a:xfrm>
                <a:off x="4750669" y="2078862"/>
                <a:ext cx="261900" cy="402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0"/>
              <p:cNvSpPr/>
              <p:nvPr/>
            </p:nvSpPr>
            <p:spPr>
              <a:xfrm>
                <a:off x="4799859" y="2128051"/>
                <a:ext cx="164400" cy="57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21"/>
          <p:cNvSpPr txBox="1">
            <a:spLocks noGrp="1"/>
          </p:cNvSpPr>
          <p:nvPr>
            <p:ph type="subTitle" idx="1"/>
          </p:nvPr>
        </p:nvSpPr>
        <p:spPr>
          <a:xfrm>
            <a:off x="715325" y="1913866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21"/>
          <p:cNvSpPr txBox="1">
            <a:spLocks noGrp="1"/>
          </p:cNvSpPr>
          <p:nvPr>
            <p:ph type="subTitle" idx="2"/>
          </p:nvPr>
        </p:nvSpPr>
        <p:spPr>
          <a:xfrm>
            <a:off x="3308527" y="1913849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1"/>
          <p:cNvSpPr txBox="1">
            <a:spLocks noGrp="1"/>
          </p:cNvSpPr>
          <p:nvPr>
            <p:ph type="subTitle" idx="3"/>
          </p:nvPr>
        </p:nvSpPr>
        <p:spPr>
          <a:xfrm>
            <a:off x="715325" y="3590000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21"/>
          <p:cNvSpPr txBox="1">
            <a:spLocks noGrp="1"/>
          </p:cNvSpPr>
          <p:nvPr>
            <p:ph type="subTitle" idx="4"/>
          </p:nvPr>
        </p:nvSpPr>
        <p:spPr>
          <a:xfrm>
            <a:off x="3308527" y="3589997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1"/>
          <p:cNvSpPr txBox="1">
            <a:spLocks noGrp="1"/>
          </p:cNvSpPr>
          <p:nvPr>
            <p:ph type="subTitle" idx="5"/>
          </p:nvPr>
        </p:nvSpPr>
        <p:spPr>
          <a:xfrm>
            <a:off x="5901728" y="1913849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21"/>
          <p:cNvSpPr txBox="1">
            <a:spLocks noGrp="1"/>
          </p:cNvSpPr>
          <p:nvPr>
            <p:ph type="subTitle" idx="6"/>
          </p:nvPr>
        </p:nvSpPr>
        <p:spPr>
          <a:xfrm>
            <a:off x="5901728" y="3589997"/>
            <a:ext cx="25176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1"/>
          <p:cNvSpPr txBox="1">
            <a:spLocks noGrp="1"/>
          </p:cNvSpPr>
          <p:nvPr>
            <p:ph type="subTitle" idx="7"/>
          </p:nvPr>
        </p:nvSpPr>
        <p:spPr>
          <a:xfrm>
            <a:off x="715325" y="1474225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73" name="Google Shape;373;p21"/>
          <p:cNvSpPr txBox="1">
            <a:spLocks noGrp="1"/>
          </p:cNvSpPr>
          <p:nvPr>
            <p:ph type="subTitle" idx="8"/>
          </p:nvPr>
        </p:nvSpPr>
        <p:spPr>
          <a:xfrm>
            <a:off x="3308526" y="1474225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74" name="Google Shape;374;p21"/>
          <p:cNvSpPr txBox="1">
            <a:spLocks noGrp="1"/>
          </p:cNvSpPr>
          <p:nvPr>
            <p:ph type="subTitle" idx="9"/>
          </p:nvPr>
        </p:nvSpPr>
        <p:spPr>
          <a:xfrm>
            <a:off x="5901726" y="1474225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75" name="Google Shape;375;p21"/>
          <p:cNvSpPr txBox="1">
            <a:spLocks noGrp="1"/>
          </p:cNvSpPr>
          <p:nvPr>
            <p:ph type="subTitle" idx="13"/>
          </p:nvPr>
        </p:nvSpPr>
        <p:spPr>
          <a:xfrm>
            <a:off x="715325" y="3147198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76" name="Google Shape;376;p21"/>
          <p:cNvSpPr txBox="1">
            <a:spLocks noGrp="1"/>
          </p:cNvSpPr>
          <p:nvPr>
            <p:ph type="subTitle" idx="14"/>
          </p:nvPr>
        </p:nvSpPr>
        <p:spPr>
          <a:xfrm>
            <a:off x="3308526" y="3147198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377" name="Google Shape;377;p21"/>
          <p:cNvSpPr txBox="1">
            <a:spLocks noGrp="1"/>
          </p:cNvSpPr>
          <p:nvPr>
            <p:ph type="subTitle" idx="15"/>
          </p:nvPr>
        </p:nvSpPr>
        <p:spPr>
          <a:xfrm>
            <a:off x="5901726" y="3147198"/>
            <a:ext cx="25176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grpSp>
        <p:nvGrpSpPr>
          <p:cNvPr id="378" name="Google Shape;378;p21"/>
          <p:cNvGrpSpPr/>
          <p:nvPr/>
        </p:nvGrpSpPr>
        <p:grpSpPr>
          <a:xfrm>
            <a:off x="0" y="-6600"/>
            <a:ext cx="9144002" cy="5150093"/>
            <a:chOff x="0" y="-6600"/>
            <a:chExt cx="9144002" cy="5150093"/>
          </a:xfrm>
        </p:grpSpPr>
        <p:sp>
          <p:nvSpPr>
            <p:cNvPr id="379" name="Google Shape;379;p21"/>
            <p:cNvSpPr/>
            <p:nvPr/>
          </p:nvSpPr>
          <p:spPr>
            <a:xfrm rot="10800000" flipH="1">
              <a:off x="7826375" y="4556118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E5E9C6">
                <a:alpha val="225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 rot="-5400000" flipH="1">
              <a:off x="-164926" y="158326"/>
              <a:ext cx="1167252" cy="837400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2"/>
          <p:cNvSpPr txBox="1">
            <a:spLocks noGrp="1"/>
          </p:cNvSpPr>
          <p:nvPr>
            <p:ph type="title"/>
          </p:nvPr>
        </p:nvSpPr>
        <p:spPr>
          <a:xfrm>
            <a:off x="713256" y="560303"/>
            <a:ext cx="36645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2"/>
          <p:cNvSpPr txBox="1">
            <a:spLocks noGrp="1"/>
          </p:cNvSpPr>
          <p:nvPr>
            <p:ph type="subTitle" idx="1"/>
          </p:nvPr>
        </p:nvSpPr>
        <p:spPr>
          <a:xfrm>
            <a:off x="713225" y="1720425"/>
            <a:ext cx="36645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22"/>
          <p:cNvSpPr txBox="1"/>
          <p:nvPr/>
        </p:nvSpPr>
        <p:spPr>
          <a:xfrm>
            <a:off x="713225" y="3497675"/>
            <a:ext cx="36645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85" name="Google Shape;385;p22"/>
          <p:cNvGrpSpPr/>
          <p:nvPr/>
        </p:nvGrpSpPr>
        <p:grpSpPr>
          <a:xfrm>
            <a:off x="1" y="-6600"/>
            <a:ext cx="9144001" cy="5150093"/>
            <a:chOff x="1" y="-6600"/>
            <a:chExt cx="9144001" cy="5150093"/>
          </a:xfrm>
        </p:grpSpPr>
        <p:sp>
          <p:nvSpPr>
            <p:cNvPr id="386" name="Google Shape;386;p22"/>
            <p:cNvSpPr/>
            <p:nvPr/>
          </p:nvSpPr>
          <p:spPr>
            <a:xfrm rot="10800000" flipH="1">
              <a:off x="7826375" y="4556118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E5E9C6">
                <a:alpha val="225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22"/>
            <p:cNvSpPr/>
            <p:nvPr/>
          </p:nvSpPr>
          <p:spPr>
            <a:xfrm rot="-5400000" flipH="1">
              <a:off x="-191937" y="185338"/>
              <a:ext cx="1358452" cy="974576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7" y="-6600"/>
            <a:ext cx="9143994" cy="5150093"/>
            <a:chOff x="7" y="-6600"/>
            <a:chExt cx="9143994" cy="5150093"/>
          </a:xfrm>
        </p:grpSpPr>
        <p:sp>
          <p:nvSpPr>
            <p:cNvPr id="25" name="Google Shape;25;p4"/>
            <p:cNvSpPr/>
            <p:nvPr/>
          </p:nvSpPr>
          <p:spPr>
            <a:xfrm rot="5400000" flipH="1">
              <a:off x="7836696" y="3836188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 flipH="1">
              <a:off x="7" y="-6600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" name="Google Shape;27;p4"/>
          <p:cNvGrpSpPr/>
          <p:nvPr/>
        </p:nvGrpSpPr>
        <p:grpSpPr>
          <a:xfrm>
            <a:off x="253025" y="4475619"/>
            <a:ext cx="1866300" cy="465306"/>
            <a:chOff x="293850" y="4393994"/>
            <a:chExt cx="1866300" cy="465306"/>
          </a:xfrm>
        </p:grpSpPr>
        <p:grpSp>
          <p:nvGrpSpPr>
            <p:cNvPr id="28" name="Google Shape;28;p4"/>
            <p:cNvGrpSpPr/>
            <p:nvPr/>
          </p:nvGrpSpPr>
          <p:grpSpPr>
            <a:xfrm>
              <a:off x="860809" y="4393994"/>
              <a:ext cx="138702" cy="362413"/>
              <a:chOff x="7338789" y="226338"/>
              <a:chExt cx="49213" cy="128588"/>
            </a:xfrm>
          </p:grpSpPr>
          <p:sp>
            <p:nvSpPr>
              <p:cNvPr id="29" name="Google Shape;29;p4"/>
              <p:cNvSpPr/>
              <p:nvPr/>
            </p:nvSpPr>
            <p:spPr>
              <a:xfrm>
                <a:off x="7338789" y="272376"/>
                <a:ext cx="49213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29" h="48" extrusionOk="0">
                    <a:moveTo>
                      <a:pt x="23" y="11"/>
                    </a:moveTo>
                    <a:cubicBezTo>
                      <a:pt x="23" y="9"/>
                      <a:pt x="23" y="0"/>
                      <a:pt x="2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9"/>
                      <a:pt x="6" y="11"/>
                    </a:cubicBezTo>
                    <a:cubicBezTo>
                      <a:pt x="6" y="13"/>
                      <a:pt x="0" y="15"/>
                      <a:pt x="0" y="18"/>
                    </a:cubicBezTo>
                    <a:cubicBezTo>
                      <a:pt x="0" y="21"/>
                      <a:pt x="0" y="40"/>
                      <a:pt x="0" y="42"/>
                    </a:cubicBezTo>
                    <a:cubicBezTo>
                      <a:pt x="0" y="45"/>
                      <a:pt x="2" y="48"/>
                      <a:pt x="5" y="48"/>
                    </a:cubicBezTo>
                    <a:cubicBezTo>
                      <a:pt x="8" y="48"/>
                      <a:pt x="14" y="48"/>
                      <a:pt x="14" y="48"/>
                    </a:cubicBezTo>
                    <a:cubicBezTo>
                      <a:pt x="14" y="48"/>
                      <a:pt x="21" y="48"/>
                      <a:pt x="24" y="48"/>
                    </a:cubicBezTo>
                    <a:cubicBezTo>
                      <a:pt x="27" y="48"/>
                      <a:pt x="29" y="45"/>
                      <a:pt x="29" y="42"/>
                    </a:cubicBezTo>
                    <a:cubicBezTo>
                      <a:pt x="29" y="40"/>
                      <a:pt x="29" y="21"/>
                      <a:pt x="29" y="18"/>
                    </a:cubicBezTo>
                    <a:cubicBezTo>
                      <a:pt x="29" y="15"/>
                      <a:pt x="23" y="13"/>
                      <a:pt x="23" y="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4"/>
              <p:cNvSpPr/>
              <p:nvPr/>
            </p:nvSpPr>
            <p:spPr>
              <a:xfrm>
                <a:off x="7365776" y="272376"/>
                <a:ext cx="22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3" h="48" extrusionOk="0">
                    <a:moveTo>
                      <a:pt x="3" y="48"/>
                    </a:moveTo>
                    <a:cubicBezTo>
                      <a:pt x="4" y="48"/>
                      <a:pt x="6" y="48"/>
                      <a:pt x="8" y="48"/>
                    </a:cubicBezTo>
                    <a:cubicBezTo>
                      <a:pt x="11" y="48"/>
                      <a:pt x="13" y="45"/>
                      <a:pt x="13" y="42"/>
                    </a:cubicBezTo>
                    <a:cubicBezTo>
                      <a:pt x="13" y="40"/>
                      <a:pt x="13" y="21"/>
                      <a:pt x="13" y="18"/>
                    </a:cubicBezTo>
                    <a:cubicBezTo>
                      <a:pt x="13" y="15"/>
                      <a:pt x="7" y="13"/>
                      <a:pt x="7" y="11"/>
                    </a:cubicBezTo>
                    <a:cubicBezTo>
                      <a:pt x="7" y="9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9"/>
                      <a:pt x="0" y="12"/>
                    </a:cubicBezTo>
                    <a:cubicBezTo>
                      <a:pt x="0" y="14"/>
                      <a:pt x="4" y="16"/>
                      <a:pt x="4" y="18"/>
                    </a:cubicBezTo>
                    <a:cubicBezTo>
                      <a:pt x="4" y="20"/>
                      <a:pt x="4" y="39"/>
                      <a:pt x="4" y="42"/>
                    </a:cubicBezTo>
                    <a:cubicBezTo>
                      <a:pt x="4" y="45"/>
                      <a:pt x="3" y="47"/>
                      <a:pt x="3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4"/>
              <p:cNvSpPr/>
              <p:nvPr/>
            </p:nvSpPr>
            <p:spPr>
              <a:xfrm>
                <a:off x="7345139" y="226338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29" extrusionOk="0">
                    <a:moveTo>
                      <a:pt x="15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16"/>
                      <a:pt x="0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6" y="16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>
                <a:off x="7345139" y="278726"/>
                <a:ext cx="36600" cy="9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>
                <a:off x="7368951" y="278726"/>
                <a:ext cx="12600" cy="9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>
                <a:off x="7338789" y="310476"/>
                <a:ext cx="19050" cy="285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7" extrusionOk="0">
                    <a:moveTo>
                      <a:pt x="9" y="0"/>
                    </a:moveTo>
                    <a:cubicBezTo>
                      <a:pt x="7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7" y="17"/>
                      <a:pt x="9" y="17"/>
                    </a:cubicBezTo>
                    <a:cubicBezTo>
                      <a:pt x="10" y="17"/>
                      <a:pt x="11" y="15"/>
                      <a:pt x="11" y="14"/>
                    </a:cubicBezTo>
                    <a:cubicBezTo>
                      <a:pt x="11" y="13"/>
                      <a:pt x="11" y="8"/>
                      <a:pt x="11" y="8"/>
                    </a:cubicBezTo>
                    <a:cubicBezTo>
                      <a:pt x="11" y="8"/>
                      <a:pt x="11" y="3"/>
                      <a:pt x="11" y="2"/>
                    </a:cubicBezTo>
                    <a:cubicBezTo>
                      <a:pt x="11" y="1"/>
                      <a:pt x="10" y="0"/>
                      <a:pt x="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7362601" y="226338"/>
                <a:ext cx="1905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28" extrusionOk="0">
                    <a:moveTo>
                      <a:pt x="4" y="28"/>
                    </a:move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6" y="16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6"/>
                      <a:pt x="4" y="20"/>
                    </a:cubicBezTo>
                    <a:lnTo>
                      <a:pt x="4" y="2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36;p4"/>
            <p:cNvGrpSpPr/>
            <p:nvPr/>
          </p:nvGrpSpPr>
          <p:grpSpPr>
            <a:xfrm>
              <a:off x="406497" y="4438736"/>
              <a:ext cx="362413" cy="317670"/>
              <a:chOff x="8054751" y="242213"/>
              <a:chExt cx="128588" cy="112713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8054751" y="273963"/>
                <a:ext cx="128588" cy="80963"/>
              </a:xfrm>
              <a:custGeom>
                <a:avLst/>
                <a:gdLst/>
                <a:ahLst/>
                <a:cxnLst/>
                <a:rect l="l" t="t" r="r" b="b"/>
                <a:pathLst>
                  <a:path w="75" h="47" extrusionOk="0">
                    <a:moveTo>
                      <a:pt x="61" y="6"/>
                    </a:moveTo>
                    <a:cubicBezTo>
                      <a:pt x="61" y="4"/>
                      <a:pt x="61" y="0"/>
                      <a:pt x="61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4"/>
                      <a:pt x="15" y="6"/>
                    </a:cubicBezTo>
                    <a:cubicBezTo>
                      <a:pt x="15" y="8"/>
                      <a:pt x="0" y="10"/>
                      <a:pt x="0" y="15"/>
                    </a:cubicBezTo>
                    <a:cubicBezTo>
                      <a:pt x="0" y="19"/>
                      <a:pt x="0" y="36"/>
                      <a:pt x="0" y="40"/>
                    </a:cubicBezTo>
                    <a:cubicBezTo>
                      <a:pt x="0" y="44"/>
                      <a:pt x="4" y="47"/>
                      <a:pt x="9" y="47"/>
                    </a:cubicBezTo>
                    <a:cubicBezTo>
                      <a:pt x="14" y="47"/>
                      <a:pt x="38" y="47"/>
                      <a:pt x="38" y="47"/>
                    </a:cubicBezTo>
                    <a:cubicBezTo>
                      <a:pt x="38" y="47"/>
                      <a:pt x="61" y="47"/>
                      <a:pt x="67" y="47"/>
                    </a:cubicBezTo>
                    <a:cubicBezTo>
                      <a:pt x="72" y="47"/>
                      <a:pt x="75" y="44"/>
                      <a:pt x="75" y="40"/>
                    </a:cubicBezTo>
                    <a:cubicBezTo>
                      <a:pt x="75" y="36"/>
                      <a:pt x="75" y="19"/>
                      <a:pt x="75" y="15"/>
                    </a:cubicBezTo>
                    <a:cubicBezTo>
                      <a:pt x="75" y="10"/>
                      <a:pt x="61" y="8"/>
                      <a:pt x="61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8054751" y="304126"/>
                <a:ext cx="85725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22" extrusionOk="0">
                    <a:moveTo>
                      <a:pt x="45" y="0"/>
                    </a:moveTo>
                    <a:cubicBezTo>
                      <a:pt x="43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3" y="22"/>
                      <a:pt x="45" y="22"/>
                    </a:cubicBezTo>
                    <a:cubicBezTo>
                      <a:pt x="48" y="22"/>
                      <a:pt x="50" y="20"/>
                      <a:pt x="50" y="18"/>
                    </a:cubicBezTo>
                    <a:cubicBezTo>
                      <a:pt x="50" y="16"/>
                      <a:pt x="50" y="11"/>
                      <a:pt x="50" y="11"/>
                    </a:cubicBezTo>
                    <a:cubicBezTo>
                      <a:pt x="50" y="11"/>
                      <a:pt x="50" y="5"/>
                      <a:pt x="50" y="3"/>
                    </a:cubicBezTo>
                    <a:cubicBezTo>
                      <a:pt x="50" y="1"/>
                      <a:pt x="48" y="0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8072214" y="242213"/>
                <a:ext cx="47625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28" h="21" extrusionOk="0">
                    <a:moveTo>
                      <a:pt x="4" y="0"/>
                    </a:moveTo>
                    <a:cubicBezTo>
                      <a:pt x="2" y="0"/>
                      <a:pt x="0" y="3"/>
                      <a:pt x="0" y="5"/>
                    </a:cubicBezTo>
                    <a:cubicBezTo>
                      <a:pt x="0" y="7"/>
                      <a:pt x="0" y="11"/>
                      <a:pt x="0" y="11"/>
                    </a:cubicBezTo>
                    <a:cubicBezTo>
                      <a:pt x="0" y="11"/>
                      <a:pt x="0" y="15"/>
                      <a:pt x="0" y="17"/>
                    </a:cubicBezTo>
                    <a:cubicBezTo>
                      <a:pt x="0" y="19"/>
                      <a:pt x="2" y="21"/>
                      <a:pt x="4" y="21"/>
                    </a:cubicBezTo>
                    <a:cubicBezTo>
                      <a:pt x="6" y="21"/>
                      <a:pt x="28" y="21"/>
                      <a:pt x="28" y="21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6" y="0"/>
                      <a:pt x="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8119839" y="242213"/>
                <a:ext cx="47625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27" h="21" extrusionOk="0">
                    <a:moveTo>
                      <a:pt x="23" y="0"/>
                    </a:moveTo>
                    <a:cubicBezTo>
                      <a:pt x="21" y="0"/>
                      <a:pt x="0" y="0"/>
                      <a:pt x="0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1" y="21"/>
                      <a:pt x="23" y="21"/>
                    </a:cubicBezTo>
                    <a:cubicBezTo>
                      <a:pt x="25" y="21"/>
                      <a:pt x="27" y="19"/>
                      <a:pt x="27" y="17"/>
                    </a:cubicBezTo>
                    <a:cubicBezTo>
                      <a:pt x="27" y="15"/>
                      <a:pt x="27" y="11"/>
                      <a:pt x="27" y="11"/>
                    </a:cubicBezTo>
                    <a:cubicBezTo>
                      <a:pt x="27" y="11"/>
                      <a:pt x="27" y="7"/>
                      <a:pt x="27" y="5"/>
                    </a:cubicBezTo>
                    <a:cubicBezTo>
                      <a:pt x="27" y="3"/>
                      <a:pt x="25" y="0"/>
                      <a:pt x="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" name="Google Shape;41;p4"/>
            <p:cNvSpPr/>
            <p:nvPr/>
          </p:nvSpPr>
          <p:spPr>
            <a:xfrm>
              <a:off x="293850" y="4756400"/>
              <a:ext cx="18663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23"/>
          <p:cNvGrpSpPr/>
          <p:nvPr/>
        </p:nvGrpSpPr>
        <p:grpSpPr>
          <a:xfrm flipH="1">
            <a:off x="7" y="-6600"/>
            <a:ext cx="9143991" cy="5150093"/>
            <a:chOff x="10" y="-6600"/>
            <a:chExt cx="9143991" cy="5150093"/>
          </a:xfrm>
        </p:grpSpPr>
        <p:sp>
          <p:nvSpPr>
            <p:cNvPr id="390" name="Google Shape;390;p23"/>
            <p:cNvSpPr/>
            <p:nvPr/>
          </p:nvSpPr>
          <p:spPr>
            <a:xfrm rot="5400000" flipH="1">
              <a:off x="7836696" y="3836188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3"/>
            <p:cNvSpPr/>
            <p:nvPr/>
          </p:nvSpPr>
          <p:spPr>
            <a:xfrm flipH="1">
              <a:off x="10" y="-6600"/>
              <a:ext cx="2017800" cy="899501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2" name="Google Shape;392;p23"/>
          <p:cNvGrpSpPr/>
          <p:nvPr/>
        </p:nvGrpSpPr>
        <p:grpSpPr>
          <a:xfrm>
            <a:off x="717950" y="4080485"/>
            <a:ext cx="3042900" cy="778815"/>
            <a:chOff x="717950" y="4080485"/>
            <a:chExt cx="3042900" cy="778815"/>
          </a:xfrm>
        </p:grpSpPr>
        <p:grpSp>
          <p:nvGrpSpPr>
            <p:cNvPr id="393" name="Google Shape;393;p23"/>
            <p:cNvGrpSpPr/>
            <p:nvPr/>
          </p:nvGrpSpPr>
          <p:grpSpPr>
            <a:xfrm>
              <a:off x="907412" y="4080485"/>
              <a:ext cx="663692" cy="686794"/>
              <a:chOff x="907412" y="4080485"/>
              <a:chExt cx="663692" cy="686794"/>
            </a:xfrm>
          </p:grpSpPr>
          <p:grpSp>
            <p:nvGrpSpPr>
              <p:cNvPr id="394" name="Google Shape;394;p23"/>
              <p:cNvGrpSpPr/>
              <p:nvPr/>
            </p:nvGrpSpPr>
            <p:grpSpPr>
              <a:xfrm>
                <a:off x="907412" y="4080485"/>
                <a:ext cx="302190" cy="686794"/>
                <a:chOff x="8211914" y="156488"/>
                <a:chExt cx="87313" cy="198438"/>
              </a:xfrm>
            </p:grpSpPr>
            <p:sp>
              <p:nvSpPr>
                <p:cNvPr id="395" name="Google Shape;395;p23"/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396;p23"/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397;p23"/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" name="Google Shape;398;p23"/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" name="Google Shape;399;p23"/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00" name="Google Shape;400;p23"/>
              <p:cNvGrpSpPr/>
              <p:nvPr/>
            </p:nvGrpSpPr>
            <p:grpSpPr>
              <a:xfrm>
                <a:off x="1268913" y="4080485"/>
                <a:ext cx="302190" cy="686794"/>
                <a:chOff x="8211914" y="156488"/>
                <a:chExt cx="87313" cy="198438"/>
              </a:xfrm>
            </p:grpSpPr>
            <p:sp>
              <p:nvSpPr>
                <p:cNvPr id="401" name="Google Shape;401;p23"/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2" name="Google Shape;402;p23"/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3" name="Google Shape;403;p23"/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4" name="Google Shape;404;p23"/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5" name="Google Shape;405;p23"/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06" name="Google Shape;406;p23"/>
            <p:cNvSpPr/>
            <p:nvPr/>
          </p:nvSpPr>
          <p:spPr>
            <a:xfrm>
              <a:off x="717950" y="4756400"/>
              <a:ext cx="30429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407" name="Google Shape;407;p23"/>
            <p:cNvGrpSpPr/>
            <p:nvPr/>
          </p:nvGrpSpPr>
          <p:grpSpPr>
            <a:xfrm>
              <a:off x="1681189" y="4226363"/>
              <a:ext cx="674397" cy="538672"/>
              <a:chOff x="1630426" y="4226363"/>
              <a:chExt cx="674397" cy="538672"/>
            </a:xfrm>
          </p:grpSpPr>
          <p:grpSp>
            <p:nvGrpSpPr>
              <p:cNvPr id="408" name="Google Shape;408;p23"/>
              <p:cNvGrpSpPr/>
              <p:nvPr/>
            </p:nvGrpSpPr>
            <p:grpSpPr>
              <a:xfrm>
                <a:off x="1630426" y="4226363"/>
                <a:ext cx="302172" cy="538672"/>
                <a:chOff x="6676801" y="159663"/>
                <a:chExt cx="109538" cy="195263"/>
              </a:xfrm>
            </p:grpSpPr>
            <p:sp>
              <p:nvSpPr>
                <p:cNvPr id="409" name="Google Shape;409;p23"/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23"/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23"/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23"/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23"/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23"/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15" name="Google Shape;415;p23"/>
              <p:cNvGrpSpPr/>
              <p:nvPr/>
            </p:nvGrpSpPr>
            <p:grpSpPr>
              <a:xfrm>
                <a:off x="2002651" y="4226363"/>
                <a:ext cx="302172" cy="538672"/>
                <a:chOff x="6676801" y="159663"/>
                <a:chExt cx="109538" cy="195263"/>
              </a:xfrm>
            </p:grpSpPr>
            <p:sp>
              <p:nvSpPr>
                <p:cNvPr id="416" name="Google Shape;416;p23"/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7" name="Google Shape;417;p23"/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8" name="Google Shape;418;p23"/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23"/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23"/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23"/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2" name="Google Shape;422;p23"/>
            <p:cNvGrpSpPr/>
            <p:nvPr/>
          </p:nvGrpSpPr>
          <p:grpSpPr>
            <a:xfrm>
              <a:off x="2465671" y="4451528"/>
              <a:ext cx="1005180" cy="304954"/>
              <a:chOff x="2465671" y="4451528"/>
              <a:chExt cx="1005180" cy="304954"/>
            </a:xfrm>
          </p:grpSpPr>
          <p:grpSp>
            <p:nvGrpSpPr>
              <p:cNvPr id="423" name="Google Shape;423;p23"/>
              <p:cNvGrpSpPr/>
              <p:nvPr/>
            </p:nvGrpSpPr>
            <p:grpSpPr>
              <a:xfrm>
                <a:off x="2465671" y="4451528"/>
                <a:ext cx="206580" cy="304954"/>
                <a:chOff x="1054008" y="744191"/>
                <a:chExt cx="206580" cy="304954"/>
              </a:xfrm>
            </p:grpSpPr>
            <p:sp>
              <p:nvSpPr>
                <p:cNvPr id="424" name="Google Shape;424;p23"/>
                <p:cNvSpPr/>
                <p:nvPr/>
              </p:nvSpPr>
              <p:spPr>
                <a:xfrm>
                  <a:off x="1077845" y="831591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23"/>
                <p:cNvSpPr/>
                <p:nvPr/>
              </p:nvSpPr>
              <p:spPr>
                <a:xfrm>
                  <a:off x="1064602" y="744191"/>
                  <a:ext cx="185392" cy="8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39" extrusionOk="0">
                      <a:moveTo>
                        <a:pt x="72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81" y="8"/>
                        <a:pt x="81" y="8"/>
                        <a:pt x="81" y="8"/>
                      </a:cubicBezTo>
                      <a:cubicBezTo>
                        <a:pt x="81" y="3"/>
                        <a:pt x="77" y="0"/>
                        <a:pt x="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" name="Google Shape;426;p23"/>
                <p:cNvSpPr/>
                <p:nvPr/>
              </p:nvSpPr>
              <p:spPr>
                <a:xfrm>
                  <a:off x="1152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" name="Google Shape;427;p23"/>
                <p:cNvSpPr/>
                <p:nvPr/>
              </p:nvSpPr>
              <p:spPr>
                <a:xfrm>
                  <a:off x="1183784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" name="Google Shape;428;p23"/>
                <p:cNvSpPr/>
                <p:nvPr/>
              </p:nvSpPr>
              <p:spPr>
                <a:xfrm>
                  <a:off x="1218213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" name="Google Shape;429;p23"/>
                <p:cNvSpPr/>
                <p:nvPr/>
              </p:nvSpPr>
              <p:spPr>
                <a:xfrm>
                  <a:off x="1120377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23"/>
                <p:cNvSpPr/>
                <p:nvPr/>
              </p:nvSpPr>
              <p:spPr>
                <a:xfrm>
                  <a:off x="1094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23"/>
                <p:cNvSpPr/>
                <p:nvPr/>
              </p:nvSpPr>
              <p:spPr>
                <a:xfrm>
                  <a:off x="1054008" y="890237"/>
                  <a:ext cx="206580" cy="15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70" extrusionOk="0">
                      <a:moveTo>
                        <a:pt x="81" y="8"/>
                      </a:moveTo>
                      <a:cubicBezTo>
                        <a:pt x="77" y="7"/>
                        <a:pt x="74" y="4"/>
                        <a:pt x="74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7" y="4"/>
                        <a:pt x="14" y="7"/>
                        <a:pt x="10" y="8"/>
                      </a:cubicBezTo>
                      <a:cubicBezTo>
                        <a:pt x="4" y="9"/>
                        <a:pt x="0" y="15"/>
                        <a:pt x="0" y="21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65"/>
                        <a:pt x="5" y="70"/>
                        <a:pt x="11" y="70"/>
                      </a:cubicBezTo>
                      <a:cubicBezTo>
                        <a:pt x="45" y="70"/>
                        <a:pt x="45" y="70"/>
                        <a:pt x="45" y="70"/>
                      </a:cubicBezTo>
                      <a:cubicBezTo>
                        <a:pt x="80" y="70"/>
                        <a:pt x="80" y="70"/>
                        <a:pt x="80" y="70"/>
                      </a:cubicBezTo>
                      <a:cubicBezTo>
                        <a:pt x="86" y="70"/>
                        <a:pt x="91" y="65"/>
                        <a:pt x="91" y="59"/>
                      </a:cubicBezTo>
                      <a:cubicBezTo>
                        <a:pt x="91" y="21"/>
                        <a:pt x="91" y="21"/>
                        <a:pt x="91" y="21"/>
                      </a:cubicBezTo>
                      <a:cubicBezTo>
                        <a:pt x="91" y="15"/>
                        <a:pt x="87" y="9"/>
                        <a:pt x="81" y="8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23"/>
                <p:cNvSpPr/>
                <p:nvPr/>
              </p:nvSpPr>
              <p:spPr>
                <a:xfrm>
                  <a:off x="1077845" y="893047"/>
                  <a:ext cx="156260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7" extrusionOk="0">
                      <a:moveTo>
                        <a:pt x="68" y="7"/>
                      </a:moveTo>
                      <a:cubicBezTo>
                        <a:pt x="65" y="6"/>
                        <a:pt x="63" y="3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3"/>
                        <a:pt x="4" y="6"/>
                        <a:pt x="0" y="7"/>
                      </a:cubicBezTo>
                      <a:lnTo>
                        <a:pt x="68" y="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23"/>
                <p:cNvSpPr/>
                <p:nvPr/>
              </p:nvSpPr>
              <p:spPr>
                <a:xfrm>
                  <a:off x="1069899" y="932613"/>
                  <a:ext cx="172151" cy="79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6" extrusionOk="0">
                      <a:moveTo>
                        <a:pt x="5" y="36"/>
                      </a:moveTo>
                      <a:cubicBezTo>
                        <a:pt x="70" y="36"/>
                        <a:pt x="70" y="36"/>
                        <a:pt x="70" y="36"/>
                      </a:cubicBezTo>
                      <a:cubicBezTo>
                        <a:pt x="73" y="36"/>
                        <a:pt x="75" y="34"/>
                        <a:pt x="75" y="32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2"/>
                        <a:pt x="73" y="0"/>
                        <a:pt x="7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4"/>
                        <a:pt x="2" y="36"/>
                        <a:pt x="5" y="3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23"/>
                <p:cNvSpPr/>
                <p:nvPr/>
              </p:nvSpPr>
              <p:spPr>
                <a:xfrm>
                  <a:off x="1101681" y="948504"/>
                  <a:ext cx="111236" cy="3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15" extrusionOk="0">
                      <a:moveTo>
                        <a:pt x="7" y="15"/>
                      </a:move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5" y="15"/>
                        <a:pt x="49" y="12"/>
                        <a:pt x="49" y="7"/>
                      </a:cubicBezTo>
                      <a:cubicBezTo>
                        <a:pt x="49" y="3"/>
                        <a:pt x="45" y="0"/>
                        <a:pt x="4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2"/>
                        <a:pt x="3" y="15"/>
                        <a:pt x="7" y="1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23"/>
                <p:cNvSpPr/>
                <p:nvPr/>
              </p:nvSpPr>
              <p:spPr>
                <a:xfrm>
                  <a:off x="1112274" y="990879"/>
                  <a:ext cx="87400" cy="10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3" y="5"/>
                      </a:moveTo>
                      <a:cubicBezTo>
                        <a:pt x="36" y="5"/>
                        <a:pt x="36" y="5"/>
                        <a:pt x="36" y="5"/>
                      </a:cubicBezTo>
                      <a:cubicBezTo>
                        <a:pt x="37" y="5"/>
                        <a:pt x="38" y="4"/>
                        <a:pt x="38" y="3"/>
                      </a:cubicBezTo>
                      <a:cubicBezTo>
                        <a:pt x="38" y="1"/>
                        <a:pt x="37" y="0"/>
                        <a:pt x="36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23"/>
                <p:cNvSpPr/>
                <p:nvPr/>
              </p:nvSpPr>
              <p:spPr>
                <a:xfrm>
                  <a:off x="1064602" y="852077"/>
                  <a:ext cx="185100" cy="210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" name="Google Shape;437;p23"/>
                <p:cNvSpPr/>
                <p:nvPr/>
              </p:nvSpPr>
              <p:spPr>
                <a:xfrm>
                  <a:off x="1077845" y="872562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" name="Google Shape;438;p23"/>
                <p:cNvSpPr/>
                <p:nvPr/>
              </p:nvSpPr>
              <p:spPr>
                <a:xfrm>
                  <a:off x="1075196" y="1049145"/>
                  <a:ext cx="158908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120000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</a:path>
                  </a:pathLst>
                </a:custGeom>
                <a:solidFill>
                  <a:srgbClr val="A3836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" name="Google Shape;439;p23"/>
                <p:cNvSpPr/>
                <p:nvPr/>
              </p:nvSpPr>
              <p:spPr>
                <a:xfrm>
                  <a:off x="1054008" y="1030605"/>
                  <a:ext cx="206580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8" extrusionOk="0">
                      <a:moveTo>
                        <a:pt x="9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5"/>
                        <a:pt x="5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5" y="8"/>
                        <a:pt x="89" y="5"/>
                        <a:pt x="91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40" name="Google Shape;440;p23"/>
              <p:cNvGrpSpPr/>
              <p:nvPr/>
            </p:nvGrpSpPr>
            <p:grpSpPr>
              <a:xfrm>
                <a:off x="2729621" y="4451528"/>
                <a:ext cx="206580" cy="304954"/>
                <a:chOff x="1054008" y="744191"/>
                <a:chExt cx="206580" cy="304954"/>
              </a:xfrm>
            </p:grpSpPr>
            <p:sp>
              <p:nvSpPr>
                <p:cNvPr id="441" name="Google Shape;441;p23"/>
                <p:cNvSpPr/>
                <p:nvPr/>
              </p:nvSpPr>
              <p:spPr>
                <a:xfrm>
                  <a:off x="1077845" y="831591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2" name="Google Shape;442;p23"/>
                <p:cNvSpPr/>
                <p:nvPr/>
              </p:nvSpPr>
              <p:spPr>
                <a:xfrm>
                  <a:off x="1064602" y="744191"/>
                  <a:ext cx="185392" cy="8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39" extrusionOk="0">
                      <a:moveTo>
                        <a:pt x="72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81" y="8"/>
                        <a:pt x="81" y="8"/>
                        <a:pt x="81" y="8"/>
                      </a:cubicBezTo>
                      <a:cubicBezTo>
                        <a:pt x="81" y="3"/>
                        <a:pt x="77" y="0"/>
                        <a:pt x="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3" name="Google Shape;443;p23"/>
                <p:cNvSpPr/>
                <p:nvPr/>
              </p:nvSpPr>
              <p:spPr>
                <a:xfrm>
                  <a:off x="1152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4" name="Google Shape;444;p23"/>
                <p:cNvSpPr/>
                <p:nvPr/>
              </p:nvSpPr>
              <p:spPr>
                <a:xfrm>
                  <a:off x="1183784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5" name="Google Shape;445;p23"/>
                <p:cNvSpPr/>
                <p:nvPr/>
              </p:nvSpPr>
              <p:spPr>
                <a:xfrm>
                  <a:off x="1218213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6" name="Google Shape;446;p23"/>
                <p:cNvSpPr/>
                <p:nvPr/>
              </p:nvSpPr>
              <p:spPr>
                <a:xfrm>
                  <a:off x="1120377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7" name="Google Shape;447;p23"/>
                <p:cNvSpPr/>
                <p:nvPr/>
              </p:nvSpPr>
              <p:spPr>
                <a:xfrm>
                  <a:off x="1094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8" name="Google Shape;448;p23"/>
                <p:cNvSpPr/>
                <p:nvPr/>
              </p:nvSpPr>
              <p:spPr>
                <a:xfrm>
                  <a:off x="1054008" y="890237"/>
                  <a:ext cx="206580" cy="15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70" extrusionOk="0">
                      <a:moveTo>
                        <a:pt x="81" y="8"/>
                      </a:moveTo>
                      <a:cubicBezTo>
                        <a:pt x="77" y="7"/>
                        <a:pt x="74" y="4"/>
                        <a:pt x="74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7" y="4"/>
                        <a:pt x="14" y="7"/>
                        <a:pt x="10" y="8"/>
                      </a:cubicBezTo>
                      <a:cubicBezTo>
                        <a:pt x="4" y="9"/>
                        <a:pt x="0" y="15"/>
                        <a:pt x="0" y="21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65"/>
                        <a:pt x="5" y="70"/>
                        <a:pt x="11" y="70"/>
                      </a:cubicBezTo>
                      <a:cubicBezTo>
                        <a:pt x="45" y="70"/>
                        <a:pt x="45" y="70"/>
                        <a:pt x="45" y="70"/>
                      </a:cubicBezTo>
                      <a:cubicBezTo>
                        <a:pt x="80" y="70"/>
                        <a:pt x="80" y="70"/>
                        <a:pt x="80" y="70"/>
                      </a:cubicBezTo>
                      <a:cubicBezTo>
                        <a:pt x="86" y="70"/>
                        <a:pt x="91" y="65"/>
                        <a:pt x="91" y="59"/>
                      </a:cubicBezTo>
                      <a:cubicBezTo>
                        <a:pt x="91" y="21"/>
                        <a:pt x="91" y="21"/>
                        <a:pt x="91" y="21"/>
                      </a:cubicBezTo>
                      <a:cubicBezTo>
                        <a:pt x="91" y="15"/>
                        <a:pt x="87" y="9"/>
                        <a:pt x="81" y="8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9" name="Google Shape;449;p23"/>
                <p:cNvSpPr/>
                <p:nvPr/>
              </p:nvSpPr>
              <p:spPr>
                <a:xfrm>
                  <a:off x="1077845" y="893047"/>
                  <a:ext cx="156260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7" extrusionOk="0">
                      <a:moveTo>
                        <a:pt x="68" y="7"/>
                      </a:moveTo>
                      <a:cubicBezTo>
                        <a:pt x="65" y="6"/>
                        <a:pt x="63" y="3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3"/>
                        <a:pt x="4" y="6"/>
                        <a:pt x="0" y="7"/>
                      </a:cubicBezTo>
                      <a:lnTo>
                        <a:pt x="68" y="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0" name="Google Shape;450;p23"/>
                <p:cNvSpPr/>
                <p:nvPr/>
              </p:nvSpPr>
              <p:spPr>
                <a:xfrm>
                  <a:off x="1069899" y="932613"/>
                  <a:ext cx="172151" cy="79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6" extrusionOk="0">
                      <a:moveTo>
                        <a:pt x="5" y="36"/>
                      </a:moveTo>
                      <a:cubicBezTo>
                        <a:pt x="70" y="36"/>
                        <a:pt x="70" y="36"/>
                        <a:pt x="70" y="36"/>
                      </a:cubicBezTo>
                      <a:cubicBezTo>
                        <a:pt x="73" y="36"/>
                        <a:pt x="75" y="34"/>
                        <a:pt x="75" y="32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2"/>
                        <a:pt x="73" y="0"/>
                        <a:pt x="7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4"/>
                        <a:pt x="2" y="36"/>
                        <a:pt x="5" y="3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1" name="Google Shape;451;p23"/>
                <p:cNvSpPr/>
                <p:nvPr/>
              </p:nvSpPr>
              <p:spPr>
                <a:xfrm>
                  <a:off x="1101681" y="948504"/>
                  <a:ext cx="111236" cy="3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15" extrusionOk="0">
                      <a:moveTo>
                        <a:pt x="7" y="15"/>
                      </a:move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5" y="15"/>
                        <a:pt x="49" y="12"/>
                        <a:pt x="49" y="7"/>
                      </a:cubicBezTo>
                      <a:cubicBezTo>
                        <a:pt x="49" y="3"/>
                        <a:pt x="45" y="0"/>
                        <a:pt x="4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2"/>
                        <a:pt x="3" y="15"/>
                        <a:pt x="7" y="1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2" name="Google Shape;452;p23"/>
                <p:cNvSpPr/>
                <p:nvPr/>
              </p:nvSpPr>
              <p:spPr>
                <a:xfrm>
                  <a:off x="1112274" y="990879"/>
                  <a:ext cx="87400" cy="10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3" y="5"/>
                      </a:moveTo>
                      <a:cubicBezTo>
                        <a:pt x="36" y="5"/>
                        <a:pt x="36" y="5"/>
                        <a:pt x="36" y="5"/>
                      </a:cubicBezTo>
                      <a:cubicBezTo>
                        <a:pt x="37" y="5"/>
                        <a:pt x="38" y="4"/>
                        <a:pt x="38" y="3"/>
                      </a:cubicBezTo>
                      <a:cubicBezTo>
                        <a:pt x="38" y="1"/>
                        <a:pt x="37" y="0"/>
                        <a:pt x="36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3" name="Google Shape;453;p23"/>
                <p:cNvSpPr/>
                <p:nvPr/>
              </p:nvSpPr>
              <p:spPr>
                <a:xfrm>
                  <a:off x="1064602" y="852077"/>
                  <a:ext cx="185100" cy="210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4" name="Google Shape;454;p23"/>
                <p:cNvSpPr/>
                <p:nvPr/>
              </p:nvSpPr>
              <p:spPr>
                <a:xfrm>
                  <a:off x="1077845" y="872562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5" name="Google Shape;455;p23"/>
                <p:cNvSpPr/>
                <p:nvPr/>
              </p:nvSpPr>
              <p:spPr>
                <a:xfrm>
                  <a:off x="1075196" y="1049145"/>
                  <a:ext cx="158908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120000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</a:path>
                  </a:pathLst>
                </a:custGeom>
                <a:solidFill>
                  <a:srgbClr val="A3836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6" name="Google Shape;456;p23"/>
                <p:cNvSpPr/>
                <p:nvPr/>
              </p:nvSpPr>
              <p:spPr>
                <a:xfrm>
                  <a:off x="1054008" y="1030605"/>
                  <a:ext cx="206580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8" extrusionOk="0">
                      <a:moveTo>
                        <a:pt x="9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5"/>
                        <a:pt x="5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5" y="8"/>
                        <a:pt x="89" y="5"/>
                        <a:pt x="91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57" name="Google Shape;457;p23"/>
              <p:cNvGrpSpPr/>
              <p:nvPr/>
            </p:nvGrpSpPr>
            <p:grpSpPr>
              <a:xfrm>
                <a:off x="3000321" y="4451528"/>
                <a:ext cx="206580" cy="304954"/>
                <a:chOff x="1054008" y="744191"/>
                <a:chExt cx="206580" cy="304954"/>
              </a:xfrm>
            </p:grpSpPr>
            <p:sp>
              <p:nvSpPr>
                <p:cNvPr id="458" name="Google Shape;458;p23"/>
                <p:cNvSpPr/>
                <p:nvPr/>
              </p:nvSpPr>
              <p:spPr>
                <a:xfrm>
                  <a:off x="1077845" y="831591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9" name="Google Shape;459;p23"/>
                <p:cNvSpPr/>
                <p:nvPr/>
              </p:nvSpPr>
              <p:spPr>
                <a:xfrm>
                  <a:off x="1064602" y="744191"/>
                  <a:ext cx="185392" cy="8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39" extrusionOk="0">
                      <a:moveTo>
                        <a:pt x="72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81" y="8"/>
                        <a:pt x="81" y="8"/>
                        <a:pt x="81" y="8"/>
                      </a:cubicBezTo>
                      <a:cubicBezTo>
                        <a:pt x="81" y="3"/>
                        <a:pt x="77" y="0"/>
                        <a:pt x="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0" name="Google Shape;460;p23"/>
                <p:cNvSpPr/>
                <p:nvPr/>
              </p:nvSpPr>
              <p:spPr>
                <a:xfrm>
                  <a:off x="1152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" name="Google Shape;461;p23"/>
                <p:cNvSpPr/>
                <p:nvPr/>
              </p:nvSpPr>
              <p:spPr>
                <a:xfrm>
                  <a:off x="1183784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" name="Google Shape;462;p23"/>
                <p:cNvSpPr/>
                <p:nvPr/>
              </p:nvSpPr>
              <p:spPr>
                <a:xfrm>
                  <a:off x="1218213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" name="Google Shape;463;p23"/>
                <p:cNvSpPr/>
                <p:nvPr/>
              </p:nvSpPr>
              <p:spPr>
                <a:xfrm>
                  <a:off x="1120377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" name="Google Shape;464;p23"/>
                <p:cNvSpPr/>
                <p:nvPr/>
              </p:nvSpPr>
              <p:spPr>
                <a:xfrm>
                  <a:off x="1094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" name="Google Shape;465;p23"/>
                <p:cNvSpPr/>
                <p:nvPr/>
              </p:nvSpPr>
              <p:spPr>
                <a:xfrm>
                  <a:off x="1054008" y="890237"/>
                  <a:ext cx="206580" cy="15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70" extrusionOk="0">
                      <a:moveTo>
                        <a:pt x="81" y="8"/>
                      </a:moveTo>
                      <a:cubicBezTo>
                        <a:pt x="77" y="7"/>
                        <a:pt x="74" y="4"/>
                        <a:pt x="74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7" y="4"/>
                        <a:pt x="14" y="7"/>
                        <a:pt x="10" y="8"/>
                      </a:cubicBezTo>
                      <a:cubicBezTo>
                        <a:pt x="4" y="9"/>
                        <a:pt x="0" y="15"/>
                        <a:pt x="0" y="21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65"/>
                        <a:pt x="5" y="70"/>
                        <a:pt x="11" y="70"/>
                      </a:cubicBezTo>
                      <a:cubicBezTo>
                        <a:pt x="45" y="70"/>
                        <a:pt x="45" y="70"/>
                        <a:pt x="45" y="70"/>
                      </a:cubicBezTo>
                      <a:cubicBezTo>
                        <a:pt x="80" y="70"/>
                        <a:pt x="80" y="70"/>
                        <a:pt x="80" y="70"/>
                      </a:cubicBezTo>
                      <a:cubicBezTo>
                        <a:pt x="86" y="70"/>
                        <a:pt x="91" y="65"/>
                        <a:pt x="91" y="59"/>
                      </a:cubicBezTo>
                      <a:cubicBezTo>
                        <a:pt x="91" y="21"/>
                        <a:pt x="91" y="21"/>
                        <a:pt x="91" y="21"/>
                      </a:cubicBezTo>
                      <a:cubicBezTo>
                        <a:pt x="91" y="15"/>
                        <a:pt x="87" y="9"/>
                        <a:pt x="81" y="8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" name="Google Shape;466;p23"/>
                <p:cNvSpPr/>
                <p:nvPr/>
              </p:nvSpPr>
              <p:spPr>
                <a:xfrm>
                  <a:off x="1077845" y="893047"/>
                  <a:ext cx="156260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7" extrusionOk="0">
                      <a:moveTo>
                        <a:pt x="68" y="7"/>
                      </a:moveTo>
                      <a:cubicBezTo>
                        <a:pt x="65" y="6"/>
                        <a:pt x="63" y="3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3"/>
                        <a:pt x="4" y="6"/>
                        <a:pt x="0" y="7"/>
                      </a:cubicBezTo>
                      <a:lnTo>
                        <a:pt x="68" y="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" name="Google Shape;467;p23"/>
                <p:cNvSpPr/>
                <p:nvPr/>
              </p:nvSpPr>
              <p:spPr>
                <a:xfrm>
                  <a:off x="1069899" y="932613"/>
                  <a:ext cx="172151" cy="79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6" extrusionOk="0">
                      <a:moveTo>
                        <a:pt x="5" y="36"/>
                      </a:moveTo>
                      <a:cubicBezTo>
                        <a:pt x="70" y="36"/>
                        <a:pt x="70" y="36"/>
                        <a:pt x="70" y="36"/>
                      </a:cubicBezTo>
                      <a:cubicBezTo>
                        <a:pt x="73" y="36"/>
                        <a:pt x="75" y="34"/>
                        <a:pt x="75" y="32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2"/>
                        <a:pt x="73" y="0"/>
                        <a:pt x="7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4"/>
                        <a:pt x="2" y="36"/>
                        <a:pt x="5" y="3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" name="Google Shape;468;p23"/>
                <p:cNvSpPr/>
                <p:nvPr/>
              </p:nvSpPr>
              <p:spPr>
                <a:xfrm>
                  <a:off x="1101681" y="948504"/>
                  <a:ext cx="111236" cy="3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15" extrusionOk="0">
                      <a:moveTo>
                        <a:pt x="7" y="15"/>
                      </a:move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5" y="15"/>
                        <a:pt x="49" y="12"/>
                        <a:pt x="49" y="7"/>
                      </a:cubicBezTo>
                      <a:cubicBezTo>
                        <a:pt x="49" y="3"/>
                        <a:pt x="45" y="0"/>
                        <a:pt x="4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2"/>
                        <a:pt x="3" y="15"/>
                        <a:pt x="7" y="1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" name="Google Shape;469;p23"/>
                <p:cNvSpPr/>
                <p:nvPr/>
              </p:nvSpPr>
              <p:spPr>
                <a:xfrm>
                  <a:off x="1112274" y="990879"/>
                  <a:ext cx="87400" cy="10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3" y="5"/>
                      </a:moveTo>
                      <a:cubicBezTo>
                        <a:pt x="36" y="5"/>
                        <a:pt x="36" y="5"/>
                        <a:pt x="36" y="5"/>
                      </a:cubicBezTo>
                      <a:cubicBezTo>
                        <a:pt x="37" y="5"/>
                        <a:pt x="38" y="4"/>
                        <a:pt x="38" y="3"/>
                      </a:cubicBezTo>
                      <a:cubicBezTo>
                        <a:pt x="38" y="1"/>
                        <a:pt x="37" y="0"/>
                        <a:pt x="36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0" name="Google Shape;470;p23"/>
                <p:cNvSpPr/>
                <p:nvPr/>
              </p:nvSpPr>
              <p:spPr>
                <a:xfrm>
                  <a:off x="1064602" y="852077"/>
                  <a:ext cx="185100" cy="210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1" name="Google Shape;471;p23"/>
                <p:cNvSpPr/>
                <p:nvPr/>
              </p:nvSpPr>
              <p:spPr>
                <a:xfrm>
                  <a:off x="1077845" y="872562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2" name="Google Shape;472;p23"/>
                <p:cNvSpPr/>
                <p:nvPr/>
              </p:nvSpPr>
              <p:spPr>
                <a:xfrm>
                  <a:off x="1075196" y="1049145"/>
                  <a:ext cx="158908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120000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</a:path>
                  </a:pathLst>
                </a:custGeom>
                <a:solidFill>
                  <a:srgbClr val="A3836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3" name="Google Shape;473;p23"/>
                <p:cNvSpPr/>
                <p:nvPr/>
              </p:nvSpPr>
              <p:spPr>
                <a:xfrm>
                  <a:off x="1054008" y="1030605"/>
                  <a:ext cx="206580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8" extrusionOk="0">
                      <a:moveTo>
                        <a:pt x="9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5"/>
                        <a:pt x="5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5" y="8"/>
                        <a:pt x="89" y="5"/>
                        <a:pt x="91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74" name="Google Shape;474;p23"/>
              <p:cNvGrpSpPr/>
              <p:nvPr/>
            </p:nvGrpSpPr>
            <p:grpSpPr>
              <a:xfrm>
                <a:off x="3264271" y="4451528"/>
                <a:ext cx="206580" cy="304954"/>
                <a:chOff x="1054008" y="744191"/>
                <a:chExt cx="206580" cy="304954"/>
              </a:xfrm>
            </p:grpSpPr>
            <p:sp>
              <p:nvSpPr>
                <p:cNvPr id="475" name="Google Shape;475;p23"/>
                <p:cNvSpPr/>
                <p:nvPr/>
              </p:nvSpPr>
              <p:spPr>
                <a:xfrm>
                  <a:off x="1077845" y="831591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6" name="Google Shape;476;p23"/>
                <p:cNvSpPr/>
                <p:nvPr/>
              </p:nvSpPr>
              <p:spPr>
                <a:xfrm>
                  <a:off x="1064602" y="744191"/>
                  <a:ext cx="185392" cy="8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39" extrusionOk="0">
                      <a:moveTo>
                        <a:pt x="72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81" y="8"/>
                        <a:pt x="81" y="8"/>
                        <a:pt x="81" y="8"/>
                      </a:cubicBezTo>
                      <a:cubicBezTo>
                        <a:pt x="81" y="3"/>
                        <a:pt x="77" y="0"/>
                        <a:pt x="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7" name="Google Shape;477;p23"/>
                <p:cNvSpPr/>
                <p:nvPr/>
              </p:nvSpPr>
              <p:spPr>
                <a:xfrm>
                  <a:off x="1152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8" name="Google Shape;478;p23"/>
                <p:cNvSpPr/>
                <p:nvPr/>
              </p:nvSpPr>
              <p:spPr>
                <a:xfrm>
                  <a:off x="1183784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9" name="Google Shape;479;p23"/>
                <p:cNvSpPr/>
                <p:nvPr/>
              </p:nvSpPr>
              <p:spPr>
                <a:xfrm>
                  <a:off x="1218213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0" name="Google Shape;480;p23"/>
                <p:cNvSpPr/>
                <p:nvPr/>
              </p:nvSpPr>
              <p:spPr>
                <a:xfrm>
                  <a:off x="1120377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1" name="Google Shape;481;p23"/>
                <p:cNvSpPr/>
                <p:nvPr/>
              </p:nvSpPr>
              <p:spPr>
                <a:xfrm>
                  <a:off x="1094002" y="765379"/>
                  <a:ext cx="13243" cy="6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29" extrusionOk="0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4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2" name="Google Shape;482;p23"/>
                <p:cNvSpPr/>
                <p:nvPr/>
              </p:nvSpPr>
              <p:spPr>
                <a:xfrm>
                  <a:off x="1054008" y="890237"/>
                  <a:ext cx="206580" cy="158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70" extrusionOk="0">
                      <a:moveTo>
                        <a:pt x="81" y="8"/>
                      </a:moveTo>
                      <a:cubicBezTo>
                        <a:pt x="77" y="7"/>
                        <a:pt x="74" y="4"/>
                        <a:pt x="74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7" y="4"/>
                        <a:pt x="14" y="7"/>
                        <a:pt x="10" y="8"/>
                      </a:cubicBezTo>
                      <a:cubicBezTo>
                        <a:pt x="4" y="9"/>
                        <a:pt x="0" y="15"/>
                        <a:pt x="0" y="21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65"/>
                        <a:pt x="5" y="70"/>
                        <a:pt x="11" y="70"/>
                      </a:cubicBezTo>
                      <a:cubicBezTo>
                        <a:pt x="45" y="70"/>
                        <a:pt x="45" y="70"/>
                        <a:pt x="45" y="70"/>
                      </a:cubicBezTo>
                      <a:cubicBezTo>
                        <a:pt x="80" y="70"/>
                        <a:pt x="80" y="70"/>
                        <a:pt x="80" y="70"/>
                      </a:cubicBezTo>
                      <a:cubicBezTo>
                        <a:pt x="86" y="70"/>
                        <a:pt x="91" y="65"/>
                        <a:pt x="91" y="59"/>
                      </a:cubicBezTo>
                      <a:cubicBezTo>
                        <a:pt x="91" y="21"/>
                        <a:pt x="91" y="21"/>
                        <a:pt x="91" y="21"/>
                      </a:cubicBezTo>
                      <a:cubicBezTo>
                        <a:pt x="91" y="15"/>
                        <a:pt x="87" y="9"/>
                        <a:pt x="81" y="8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3" name="Google Shape;483;p23"/>
                <p:cNvSpPr/>
                <p:nvPr/>
              </p:nvSpPr>
              <p:spPr>
                <a:xfrm>
                  <a:off x="1077845" y="893047"/>
                  <a:ext cx="156260" cy="1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7" extrusionOk="0">
                      <a:moveTo>
                        <a:pt x="68" y="7"/>
                      </a:moveTo>
                      <a:cubicBezTo>
                        <a:pt x="65" y="6"/>
                        <a:pt x="63" y="3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3"/>
                        <a:pt x="4" y="6"/>
                        <a:pt x="0" y="7"/>
                      </a:cubicBezTo>
                      <a:lnTo>
                        <a:pt x="68" y="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4" name="Google Shape;484;p23"/>
                <p:cNvSpPr/>
                <p:nvPr/>
              </p:nvSpPr>
              <p:spPr>
                <a:xfrm>
                  <a:off x="1069899" y="932613"/>
                  <a:ext cx="172151" cy="79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6" extrusionOk="0">
                      <a:moveTo>
                        <a:pt x="5" y="36"/>
                      </a:moveTo>
                      <a:cubicBezTo>
                        <a:pt x="70" y="36"/>
                        <a:pt x="70" y="36"/>
                        <a:pt x="70" y="36"/>
                      </a:cubicBezTo>
                      <a:cubicBezTo>
                        <a:pt x="73" y="36"/>
                        <a:pt x="75" y="34"/>
                        <a:pt x="75" y="32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2"/>
                        <a:pt x="73" y="0"/>
                        <a:pt x="7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4"/>
                        <a:pt x="2" y="36"/>
                        <a:pt x="5" y="3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5" name="Google Shape;485;p23"/>
                <p:cNvSpPr/>
                <p:nvPr/>
              </p:nvSpPr>
              <p:spPr>
                <a:xfrm>
                  <a:off x="1101681" y="948504"/>
                  <a:ext cx="111236" cy="3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15" extrusionOk="0">
                      <a:moveTo>
                        <a:pt x="7" y="15"/>
                      </a:move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5" y="15"/>
                        <a:pt x="49" y="12"/>
                        <a:pt x="49" y="7"/>
                      </a:cubicBezTo>
                      <a:cubicBezTo>
                        <a:pt x="49" y="3"/>
                        <a:pt x="45" y="0"/>
                        <a:pt x="4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2"/>
                        <a:pt x="3" y="15"/>
                        <a:pt x="7" y="1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6" name="Google Shape;486;p23"/>
                <p:cNvSpPr/>
                <p:nvPr/>
              </p:nvSpPr>
              <p:spPr>
                <a:xfrm>
                  <a:off x="1112274" y="990879"/>
                  <a:ext cx="87400" cy="10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3" y="5"/>
                      </a:moveTo>
                      <a:cubicBezTo>
                        <a:pt x="36" y="5"/>
                        <a:pt x="36" y="5"/>
                        <a:pt x="36" y="5"/>
                      </a:cubicBezTo>
                      <a:cubicBezTo>
                        <a:pt x="37" y="5"/>
                        <a:pt x="38" y="4"/>
                        <a:pt x="38" y="3"/>
                      </a:cubicBezTo>
                      <a:cubicBezTo>
                        <a:pt x="38" y="1"/>
                        <a:pt x="37" y="0"/>
                        <a:pt x="36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7" name="Google Shape;487;p23"/>
                <p:cNvSpPr/>
                <p:nvPr/>
              </p:nvSpPr>
              <p:spPr>
                <a:xfrm>
                  <a:off x="1064602" y="852077"/>
                  <a:ext cx="185100" cy="210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8" name="Google Shape;488;p23"/>
                <p:cNvSpPr/>
                <p:nvPr/>
              </p:nvSpPr>
              <p:spPr>
                <a:xfrm>
                  <a:off x="1077845" y="872562"/>
                  <a:ext cx="156300" cy="21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23"/>
                <p:cNvSpPr/>
                <p:nvPr/>
              </p:nvSpPr>
              <p:spPr>
                <a:xfrm>
                  <a:off x="1075196" y="1049145"/>
                  <a:ext cx="158908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120000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  <a:moveTo>
                        <a:pt x="70" y="0"/>
                      </a:moveTo>
                      <a:cubicBezTo>
                        <a:pt x="70" y="0"/>
                        <a:pt x="70" y="0"/>
                        <a:pt x="70" y="0"/>
                      </a:cubicBezTo>
                      <a:cubicBezTo>
                        <a:pt x="70" y="0"/>
                        <a:pt x="70" y="0"/>
                        <a:pt x="70" y="0"/>
                      </a:cubicBezTo>
                    </a:path>
                  </a:pathLst>
                </a:custGeom>
                <a:solidFill>
                  <a:srgbClr val="A3836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23"/>
                <p:cNvSpPr/>
                <p:nvPr/>
              </p:nvSpPr>
              <p:spPr>
                <a:xfrm>
                  <a:off x="1054008" y="1030605"/>
                  <a:ext cx="206580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8" extrusionOk="0">
                      <a:moveTo>
                        <a:pt x="9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5"/>
                        <a:pt x="5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0" y="8"/>
                        <a:pt x="80" y="8"/>
                        <a:pt x="80" y="8"/>
                      </a:cubicBezTo>
                      <a:cubicBezTo>
                        <a:pt x="85" y="8"/>
                        <a:pt x="89" y="5"/>
                        <a:pt x="91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>
            <a:off x="0" y="-1518427"/>
            <a:ext cx="11037143" cy="6661926"/>
            <a:chOff x="0" y="-1518427"/>
            <a:chExt cx="11037143" cy="6661926"/>
          </a:xfrm>
        </p:grpSpPr>
        <p:sp>
          <p:nvSpPr>
            <p:cNvPr id="493" name="Google Shape;493;p24"/>
            <p:cNvSpPr/>
            <p:nvPr/>
          </p:nvSpPr>
          <p:spPr>
            <a:xfrm rot="-9709374">
              <a:off x="7091324" y="-1045401"/>
              <a:ext cx="3539724" cy="316979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4"/>
            <p:cNvSpPr/>
            <p:nvPr/>
          </p:nvSpPr>
          <p:spPr>
            <a:xfrm rot="10799994">
              <a:off x="0" y="4290827"/>
              <a:ext cx="1912775" cy="85267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5" name="Google Shape;495;p24"/>
          <p:cNvGrpSpPr/>
          <p:nvPr/>
        </p:nvGrpSpPr>
        <p:grpSpPr>
          <a:xfrm>
            <a:off x="5387875" y="4190049"/>
            <a:ext cx="3042900" cy="669251"/>
            <a:chOff x="5387875" y="4190049"/>
            <a:chExt cx="3042900" cy="669251"/>
          </a:xfrm>
        </p:grpSpPr>
        <p:sp>
          <p:nvSpPr>
            <p:cNvPr id="496" name="Google Shape;496;p24"/>
            <p:cNvSpPr/>
            <p:nvPr/>
          </p:nvSpPr>
          <p:spPr>
            <a:xfrm>
              <a:off x="5387875" y="4756400"/>
              <a:ext cx="30429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497" name="Google Shape;497;p24"/>
            <p:cNvGrpSpPr/>
            <p:nvPr/>
          </p:nvGrpSpPr>
          <p:grpSpPr>
            <a:xfrm>
              <a:off x="7054999" y="4256953"/>
              <a:ext cx="575773" cy="499439"/>
              <a:chOff x="7054999" y="4256953"/>
              <a:chExt cx="575773" cy="499439"/>
            </a:xfrm>
          </p:grpSpPr>
          <p:grpSp>
            <p:nvGrpSpPr>
              <p:cNvPr id="498" name="Google Shape;498;p24"/>
              <p:cNvGrpSpPr/>
              <p:nvPr/>
            </p:nvGrpSpPr>
            <p:grpSpPr>
              <a:xfrm>
                <a:off x="7054999" y="4256953"/>
                <a:ext cx="264448" cy="499439"/>
                <a:chOff x="2281049" y="2132747"/>
                <a:chExt cx="152957" cy="288877"/>
              </a:xfrm>
            </p:grpSpPr>
            <p:sp>
              <p:nvSpPr>
                <p:cNvPr id="499" name="Google Shape;499;p24"/>
                <p:cNvSpPr/>
                <p:nvPr/>
              </p:nvSpPr>
              <p:spPr>
                <a:xfrm>
                  <a:off x="2281049" y="2138410"/>
                  <a:ext cx="152957" cy="28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101" extrusionOk="0">
                      <a:moveTo>
                        <a:pt x="14" y="12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12"/>
                        <a:pt x="40" y="12"/>
                        <a:pt x="40" y="12"/>
                      </a:cubicBezTo>
                      <a:cubicBezTo>
                        <a:pt x="43" y="14"/>
                        <a:pt x="54" y="22"/>
                        <a:pt x="54" y="24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8"/>
                        <a:pt x="52" y="101"/>
                        <a:pt x="49" y="101"/>
                      </a:cubicBezTo>
                      <a:cubicBezTo>
                        <a:pt x="6" y="101"/>
                        <a:pt x="6" y="101"/>
                        <a:pt x="6" y="101"/>
                      </a:cubicBezTo>
                      <a:cubicBezTo>
                        <a:pt x="3" y="101"/>
                        <a:pt x="0" y="98"/>
                        <a:pt x="0" y="9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2"/>
                        <a:pt x="12" y="14"/>
                        <a:pt x="14" y="1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24"/>
                <p:cNvSpPr/>
                <p:nvPr/>
              </p:nvSpPr>
              <p:spPr>
                <a:xfrm>
                  <a:off x="2303709" y="2212047"/>
                  <a:ext cx="107637" cy="192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67" extrusionOk="0">
                      <a:moveTo>
                        <a:pt x="4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6" y="0"/>
                        <a:pt x="37" y="1"/>
                        <a:pt x="37" y="3"/>
                      </a:cubicBezTo>
                      <a:cubicBezTo>
                        <a:pt x="37" y="63"/>
                        <a:pt x="37" y="63"/>
                        <a:pt x="37" y="63"/>
                      </a:cubicBezTo>
                      <a:cubicBezTo>
                        <a:pt x="37" y="65"/>
                        <a:pt x="36" y="67"/>
                        <a:pt x="34" y="67"/>
                      </a:cubicBezTo>
                      <a:cubicBezTo>
                        <a:pt x="4" y="67"/>
                        <a:pt x="4" y="67"/>
                        <a:pt x="4" y="67"/>
                      </a:cubicBezTo>
                      <a:cubicBezTo>
                        <a:pt x="2" y="67"/>
                        <a:pt x="0" y="65"/>
                        <a:pt x="0" y="6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24"/>
                <p:cNvSpPr/>
                <p:nvPr/>
              </p:nvSpPr>
              <p:spPr>
                <a:xfrm>
                  <a:off x="2315039" y="2132747"/>
                  <a:ext cx="84600" cy="342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24"/>
                <p:cNvSpPr/>
                <p:nvPr/>
              </p:nvSpPr>
              <p:spPr>
                <a:xfrm>
                  <a:off x="2315039" y="2246033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24"/>
                <p:cNvSpPr/>
                <p:nvPr/>
              </p:nvSpPr>
              <p:spPr>
                <a:xfrm>
                  <a:off x="2315039" y="2263024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24"/>
                <p:cNvSpPr/>
                <p:nvPr/>
              </p:nvSpPr>
              <p:spPr>
                <a:xfrm>
                  <a:off x="2315039" y="2347990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24"/>
                <p:cNvSpPr/>
                <p:nvPr/>
              </p:nvSpPr>
              <p:spPr>
                <a:xfrm>
                  <a:off x="2315039" y="2364981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24"/>
                <p:cNvSpPr/>
                <p:nvPr/>
              </p:nvSpPr>
              <p:spPr>
                <a:xfrm>
                  <a:off x="2332032" y="2280019"/>
                  <a:ext cx="56700" cy="56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07" name="Google Shape;507;p24"/>
              <p:cNvGrpSpPr/>
              <p:nvPr/>
            </p:nvGrpSpPr>
            <p:grpSpPr>
              <a:xfrm>
                <a:off x="7366324" y="4256953"/>
                <a:ext cx="264448" cy="499439"/>
                <a:chOff x="2281049" y="2132747"/>
                <a:chExt cx="152957" cy="288877"/>
              </a:xfrm>
            </p:grpSpPr>
            <p:sp>
              <p:nvSpPr>
                <p:cNvPr id="508" name="Google Shape;508;p24"/>
                <p:cNvSpPr/>
                <p:nvPr/>
              </p:nvSpPr>
              <p:spPr>
                <a:xfrm>
                  <a:off x="2281049" y="2138410"/>
                  <a:ext cx="152957" cy="28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101" extrusionOk="0">
                      <a:moveTo>
                        <a:pt x="14" y="12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12"/>
                        <a:pt x="40" y="12"/>
                        <a:pt x="40" y="12"/>
                      </a:cubicBezTo>
                      <a:cubicBezTo>
                        <a:pt x="43" y="14"/>
                        <a:pt x="54" y="22"/>
                        <a:pt x="54" y="24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8"/>
                        <a:pt x="52" y="101"/>
                        <a:pt x="49" y="101"/>
                      </a:cubicBezTo>
                      <a:cubicBezTo>
                        <a:pt x="6" y="101"/>
                        <a:pt x="6" y="101"/>
                        <a:pt x="6" y="101"/>
                      </a:cubicBezTo>
                      <a:cubicBezTo>
                        <a:pt x="3" y="101"/>
                        <a:pt x="0" y="98"/>
                        <a:pt x="0" y="9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2"/>
                        <a:pt x="12" y="14"/>
                        <a:pt x="14" y="1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9" name="Google Shape;509;p24"/>
                <p:cNvSpPr/>
                <p:nvPr/>
              </p:nvSpPr>
              <p:spPr>
                <a:xfrm>
                  <a:off x="2303709" y="2212047"/>
                  <a:ext cx="107637" cy="192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67" extrusionOk="0">
                      <a:moveTo>
                        <a:pt x="4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6" y="0"/>
                        <a:pt x="37" y="1"/>
                        <a:pt x="37" y="3"/>
                      </a:cubicBezTo>
                      <a:cubicBezTo>
                        <a:pt x="37" y="63"/>
                        <a:pt x="37" y="63"/>
                        <a:pt x="37" y="63"/>
                      </a:cubicBezTo>
                      <a:cubicBezTo>
                        <a:pt x="37" y="65"/>
                        <a:pt x="36" y="67"/>
                        <a:pt x="34" y="67"/>
                      </a:cubicBezTo>
                      <a:cubicBezTo>
                        <a:pt x="4" y="67"/>
                        <a:pt x="4" y="67"/>
                        <a:pt x="4" y="67"/>
                      </a:cubicBezTo>
                      <a:cubicBezTo>
                        <a:pt x="2" y="67"/>
                        <a:pt x="0" y="65"/>
                        <a:pt x="0" y="6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0" name="Google Shape;510;p24"/>
                <p:cNvSpPr/>
                <p:nvPr/>
              </p:nvSpPr>
              <p:spPr>
                <a:xfrm>
                  <a:off x="2315039" y="2132747"/>
                  <a:ext cx="84600" cy="342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1" name="Google Shape;511;p24"/>
                <p:cNvSpPr/>
                <p:nvPr/>
              </p:nvSpPr>
              <p:spPr>
                <a:xfrm>
                  <a:off x="2315039" y="2246033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2" name="Google Shape;512;p24"/>
                <p:cNvSpPr/>
                <p:nvPr/>
              </p:nvSpPr>
              <p:spPr>
                <a:xfrm>
                  <a:off x="2315039" y="2263024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3" name="Google Shape;513;p24"/>
                <p:cNvSpPr/>
                <p:nvPr/>
              </p:nvSpPr>
              <p:spPr>
                <a:xfrm>
                  <a:off x="2315039" y="2347990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4" name="Google Shape;514;p24"/>
                <p:cNvSpPr/>
                <p:nvPr/>
              </p:nvSpPr>
              <p:spPr>
                <a:xfrm>
                  <a:off x="2315039" y="2364981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5" name="Google Shape;515;p24"/>
                <p:cNvSpPr/>
                <p:nvPr/>
              </p:nvSpPr>
              <p:spPr>
                <a:xfrm>
                  <a:off x="2332032" y="2280019"/>
                  <a:ext cx="56700" cy="56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16" name="Google Shape;516;p24"/>
            <p:cNvGrpSpPr/>
            <p:nvPr/>
          </p:nvGrpSpPr>
          <p:grpSpPr>
            <a:xfrm>
              <a:off x="6427389" y="4315778"/>
              <a:ext cx="455884" cy="447398"/>
              <a:chOff x="6427389" y="4315778"/>
              <a:chExt cx="455884" cy="447398"/>
            </a:xfrm>
          </p:grpSpPr>
          <p:grpSp>
            <p:nvGrpSpPr>
              <p:cNvPr id="517" name="Google Shape;517;p24"/>
              <p:cNvGrpSpPr/>
              <p:nvPr/>
            </p:nvGrpSpPr>
            <p:grpSpPr>
              <a:xfrm>
                <a:off x="6684564" y="4315778"/>
                <a:ext cx="198709" cy="447398"/>
                <a:chOff x="3578314" y="1775532"/>
                <a:chExt cx="196800" cy="443100"/>
              </a:xfrm>
            </p:grpSpPr>
            <p:sp>
              <p:nvSpPr>
                <p:cNvPr id="518" name="Google Shape;518;p24"/>
                <p:cNvSpPr/>
                <p:nvPr/>
              </p:nvSpPr>
              <p:spPr>
                <a:xfrm>
                  <a:off x="3578314" y="1775532"/>
                  <a:ext cx="196800" cy="4431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9" name="Google Shape;519;p24"/>
                <p:cNvSpPr/>
                <p:nvPr/>
              </p:nvSpPr>
              <p:spPr>
                <a:xfrm>
                  <a:off x="3578314" y="1849318"/>
                  <a:ext cx="196759" cy="368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92" extrusionOk="0">
                      <a:moveTo>
                        <a:pt x="48" y="92"/>
                      </a:moveTo>
                      <a:cubicBezTo>
                        <a:pt x="48" y="38"/>
                        <a:pt x="48" y="38"/>
                        <a:pt x="48" y="38"/>
                      </a:cubicBezTo>
                      <a:cubicBezTo>
                        <a:pt x="38" y="19"/>
                        <a:pt x="21" y="5"/>
                        <a:pt x="0" y="0"/>
                      </a:cubicBezTo>
                      <a:cubicBezTo>
                        <a:pt x="0" y="92"/>
                        <a:pt x="0" y="92"/>
                        <a:pt x="0" y="92"/>
                      </a:cubicBezTo>
                      <a:lnTo>
                        <a:pt x="48" y="9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0" name="Google Shape;520;p24"/>
                <p:cNvSpPr/>
                <p:nvPr/>
              </p:nvSpPr>
              <p:spPr>
                <a:xfrm>
                  <a:off x="3611107" y="2005081"/>
                  <a:ext cx="1392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1" name="Google Shape;521;p24"/>
                <p:cNvSpPr/>
                <p:nvPr/>
              </p:nvSpPr>
              <p:spPr>
                <a:xfrm>
                  <a:off x="3611107" y="2029678"/>
                  <a:ext cx="1392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2" name="Google Shape;522;p24"/>
                <p:cNvSpPr/>
                <p:nvPr/>
              </p:nvSpPr>
              <p:spPr>
                <a:xfrm>
                  <a:off x="3627504" y="2062471"/>
                  <a:ext cx="1071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23" name="Google Shape;523;p24"/>
              <p:cNvGrpSpPr/>
              <p:nvPr/>
            </p:nvGrpSpPr>
            <p:grpSpPr>
              <a:xfrm>
                <a:off x="6427389" y="4315778"/>
                <a:ext cx="198709" cy="447398"/>
                <a:chOff x="3578314" y="1775532"/>
                <a:chExt cx="196800" cy="443100"/>
              </a:xfrm>
            </p:grpSpPr>
            <p:sp>
              <p:nvSpPr>
                <p:cNvPr id="524" name="Google Shape;524;p24"/>
                <p:cNvSpPr/>
                <p:nvPr/>
              </p:nvSpPr>
              <p:spPr>
                <a:xfrm>
                  <a:off x="3578314" y="1775532"/>
                  <a:ext cx="196800" cy="4431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5" name="Google Shape;525;p24"/>
                <p:cNvSpPr/>
                <p:nvPr/>
              </p:nvSpPr>
              <p:spPr>
                <a:xfrm>
                  <a:off x="3578314" y="1849318"/>
                  <a:ext cx="196759" cy="368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92" extrusionOk="0">
                      <a:moveTo>
                        <a:pt x="48" y="92"/>
                      </a:moveTo>
                      <a:cubicBezTo>
                        <a:pt x="48" y="38"/>
                        <a:pt x="48" y="38"/>
                        <a:pt x="48" y="38"/>
                      </a:cubicBezTo>
                      <a:cubicBezTo>
                        <a:pt x="38" y="19"/>
                        <a:pt x="21" y="5"/>
                        <a:pt x="0" y="0"/>
                      </a:cubicBezTo>
                      <a:cubicBezTo>
                        <a:pt x="0" y="92"/>
                        <a:pt x="0" y="92"/>
                        <a:pt x="0" y="92"/>
                      </a:cubicBezTo>
                      <a:lnTo>
                        <a:pt x="48" y="9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6" name="Google Shape;526;p24"/>
                <p:cNvSpPr/>
                <p:nvPr/>
              </p:nvSpPr>
              <p:spPr>
                <a:xfrm>
                  <a:off x="3611107" y="2005081"/>
                  <a:ext cx="1392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7" name="Google Shape;527;p24"/>
                <p:cNvSpPr/>
                <p:nvPr/>
              </p:nvSpPr>
              <p:spPr>
                <a:xfrm>
                  <a:off x="3611107" y="2029678"/>
                  <a:ext cx="1392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8" name="Google Shape;528;p24"/>
                <p:cNvSpPr/>
                <p:nvPr/>
              </p:nvSpPr>
              <p:spPr>
                <a:xfrm>
                  <a:off x="3627504" y="2062471"/>
                  <a:ext cx="107100" cy="75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29" name="Google Shape;529;p24"/>
            <p:cNvGrpSpPr/>
            <p:nvPr/>
          </p:nvGrpSpPr>
          <p:grpSpPr>
            <a:xfrm>
              <a:off x="7829707" y="4190049"/>
              <a:ext cx="494701" cy="566307"/>
              <a:chOff x="7829707" y="4190049"/>
              <a:chExt cx="494701" cy="566307"/>
            </a:xfrm>
          </p:grpSpPr>
          <p:grpSp>
            <p:nvGrpSpPr>
              <p:cNvPr id="530" name="Google Shape;530;p24"/>
              <p:cNvGrpSpPr/>
              <p:nvPr/>
            </p:nvGrpSpPr>
            <p:grpSpPr>
              <a:xfrm>
                <a:off x="7829707" y="4190049"/>
                <a:ext cx="224001" cy="566307"/>
                <a:chOff x="839484" y="690268"/>
                <a:chExt cx="140369" cy="354896"/>
              </a:xfrm>
            </p:grpSpPr>
            <p:sp>
              <p:nvSpPr>
                <p:cNvPr id="531" name="Google Shape;531;p24"/>
                <p:cNvSpPr/>
                <p:nvPr/>
              </p:nvSpPr>
              <p:spPr>
                <a:xfrm>
                  <a:off x="839484" y="690268"/>
                  <a:ext cx="140369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9" extrusionOk="0">
                      <a:moveTo>
                        <a:pt x="62" y="19"/>
                      </a:move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60" y="0"/>
                        <a:pt x="62" y="1"/>
                        <a:pt x="62" y="4"/>
                      </a:cubicBezTo>
                      <a:lnTo>
                        <a:pt x="62" y="19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2" name="Google Shape;532;p24"/>
                <p:cNvSpPr/>
                <p:nvPr/>
              </p:nvSpPr>
              <p:spPr>
                <a:xfrm>
                  <a:off x="839484" y="732644"/>
                  <a:ext cx="140369" cy="26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15" extrusionOk="0">
                      <a:moveTo>
                        <a:pt x="62" y="0"/>
                      </a:move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32"/>
                        <a:pt x="10" y="111"/>
                        <a:pt x="10" y="111"/>
                      </a:cubicBezTo>
                      <a:cubicBezTo>
                        <a:pt x="9" y="113"/>
                        <a:pt x="11" y="115"/>
                        <a:pt x="13" y="115"/>
                      </a:cubicBezTo>
                      <a:cubicBezTo>
                        <a:pt x="31" y="115"/>
                        <a:pt x="31" y="115"/>
                        <a:pt x="31" y="115"/>
                      </a:cubicBezTo>
                      <a:cubicBezTo>
                        <a:pt x="48" y="115"/>
                        <a:pt x="48" y="115"/>
                        <a:pt x="48" y="115"/>
                      </a:cubicBezTo>
                      <a:cubicBezTo>
                        <a:pt x="51" y="115"/>
                        <a:pt x="52" y="113"/>
                        <a:pt x="52" y="111"/>
                      </a:cubicBezTo>
                      <a:cubicBezTo>
                        <a:pt x="52" y="111"/>
                        <a:pt x="54" y="32"/>
                        <a:pt x="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3" name="Google Shape;533;p24"/>
                <p:cNvSpPr/>
                <p:nvPr/>
              </p:nvSpPr>
              <p:spPr>
                <a:xfrm>
                  <a:off x="863321" y="994842"/>
                  <a:ext cx="95345" cy="37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4" extrusionOk="0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18" y="14"/>
                      </a:lnTo>
                      <a:lnTo>
                        <a:pt x="36" y="14"/>
                      </a:lnTo>
                      <a:lnTo>
                        <a:pt x="36" y="0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4" name="Google Shape;534;p24"/>
                <p:cNvSpPr/>
                <p:nvPr/>
              </p:nvSpPr>
              <p:spPr>
                <a:xfrm>
                  <a:off x="863321" y="1031921"/>
                  <a:ext cx="95345" cy="13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6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3" y="6"/>
                        <a:pt x="6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9" y="6"/>
                        <a:pt x="42" y="3"/>
                        <a:pt x="42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5" name="Google Shape;535;p24"/>
                <p:cNvSpPr/>
                <p:nvPr/>
              </p:nvSpPr>
              <p:spPr>
                <a:xfrm>
                  <a:off x="852727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6" name="Google Shape;536;p24"/>
                <p:cNvSpPr/>
                <p:nvPr/>
              </p:nvSpPr>
              <p:spPr>
                <a:xfrm>
                  <a:off x="871265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7" name="Google Shape;537;p24"/>
                <p:cNvSpPr/>
                <p:nvPr/>
              </p:nvSpPr>
              <p:spPr>
                <a:xfrm>
                  <a:off x="889805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8" name="Google Shape;538;p24"/>
                <p:cNvSpPr/>
                <p:nvPr/>
              </p:nvSpPr>
              <p:spPr>
                <a:xfrm>
                  <a:off x="908344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9" name="Google Shape;539;p24"/>
                <p:cNvSpPr/>
                <p:nvPr/>
              </p:nvSpPr>
              <p:spPr>
                <a:xfrm>
                  <a:off x="926884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0" name="Google Shape;540;p24"/>
                <p:cNvSpPr/>
                <p:nvPr/>
              </p:nvSpPr>
              <p:spPr>
                <a:xfrm>
                  <a:off x="945422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1" name="Google Shape;541;p24"/>
                <p:cNvSpPr/>
                <p:nvPr/>
              </p:nvSpPr>
              <p:spPr>
                <a:xfrm>
                  <a:off x="963962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2" name="Google Shape;542;p24"/>
                <p:cNvSpPr/>
                <p:nvPr/>
              </p:nvSpPr>
              <p:spPr>
                <a:xfrm>
                  <a:off x="887156" y="1013380"/>
                  <a:ext cx="45025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9" extrusionOk="0">
                      <a:moveTo>
                        <a:pt x="1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0" y="4"/>
                        <a:pt x="20" y="4"/>
                        <a:pt x="20" y="4"/>
                      </a:cubicBezTo>
                      <a:cubicBezTo>
                        <a:pt x="20" y="2"/>
                        <a:pt x="18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3" name="Google Shape;543;p24"/>
                <p:cNvSpPr/>
                <p:nvPr/>
              </p:nvSpPr>
              <p:spPr>
                <a:xfrm>
                  <a:off x="839484" y="732644"/>
                  <a:ext cx="140369" cy="71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31" extrusionOk="0">
                      <a:moveTo>
                        <a:pt x="31" y="14"/>
                      </a:moveTo>
                      <a:cubicBezTo>
                        <a:pt x="57" y="31"/>
                        <a:pt x="57" y="31"/>
                        <a:pt x="57" y="31"/>
                      </a:cubicBezTo>
                      <a:cubicBezTo>
                        <a:pt x="58" y="19"/>
                        <a:pt x="60" y="8"/>
                        <a:pt x="62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8"/>
                        <a:pt x="4" y="19"/>
                        <a:pt x="5" y="31"/>
                      </a:cubicBezTo>
                      <a:lnTo>
                        <a:pt x="31" y="1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4" name="Google Shape;544;p24"/>
                <p:cNvSpPr/>
                <p:nvPr/>
              </p:nvSpPr>
              <p:spPr>
                <a:xfrm>
                  <a:off x="860671" y="920685"/>
                  <a:ext cx="100642" cy="7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2" extrusionOk="0">
                      <a:moveTo>
                        <a:pt x="22" y="15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1" y="28"/>
                        <a:pt x="1" y="28"/>
                      </a:cubicBezTo>
                      <a:cubicBezTo>
                        <a:pt x="0" y="30"/>
                        <a:pt x="2" y="32"/>
                        <a:pt x="4" y="32"/>
                      </a:cubicBezTo>
                      <a:cubicBezTo>
                        <a:pt x="22" y="32"/>
                        <a:pt x="22" y="32"/>
                        <a:pt x="22" y="32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42" y="32"/>
                        <a:pt x="43" y="30"/>
                        <a:pt x="43" y="28"/>
                      </a:cubicBezTo>
                      <a:cubicBezTo>
                        <a:pt x="43" y="28"/>
                        <a:pt x="43" y="17"/>
                        <a:pt x="44" y="0"/>
                      </a:cubicBezTo>
                      <a:lnTo>
                        <a:pt x="22" y="1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5" name="Google Shape;545;p24"/>
                <p:cNvSpPr/>
                <p:nvPr/>
              </p:nvSpPr>
              <p:spPr>
                <a:xfrm>
                  <a:off x="852727" y="782965"/>
                  <a:ext cx="113885" cy="52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" h="23" extrusionOk="0">
                      <a:moveTo>
                        <a:pt x="50" y="23"/>
                      </a:moveTo>
                      <a:cubicBezTo>
                        <a:pt x="50" y="21"/>
                        <a:pt x="50" y="19"/>
                        <a:pt x="50" y="17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9"/>
                        <a:pt x="0" y="21"/>
                        <a:pt x="0" y="23"/>
                      </a:cubicBezTo>
                      <a:cubicBezTo>
                        <a:pt x="25" y="7"/>
                        <a:pt x="25" y="7"/>
                        <a:pt x="25" y="7"/>
                      </a:cubicBezTo>
                      <a:lnTo>
                        <a:pt x="50" y="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46" name="Google Shape;546;p24"/>
              <p:cNvGrpSpPr/>
              <p:nvPr/>
            </p:nvGrpSpPr>
            <p:grpSpPr>
              <a:xfrm>
                <a:off x="8100407" y="4190049"/>
                <a:ext cx="224001" cy="566307"/>
                <a:chOff x="839484" y="690268"/>
                <a:chExt cx="140369" cy="354896"/>
              </a:xfrm>
            </p:grpSpPr>
            <p:sp>
              <p:nvSpPr>
                <p:cNvPr id="547" name="Google Shape;547;p24"/>
                <p:cNvSpPr/>
                <p:nvPr/>
              </p:nvSpPr>
              <p:spPr>
                <a:xfrm>
                  <a:off x="839484" y="690268"/>
                  <a:ext cx="140369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9" extrusionOk="0">
                      <a:moveTo>
                        <a:pt x="62" y="19"/>
                      </a:move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60" y="0"/>
                        <a:pt x="62" y="1"/>
                        <a:pt x="62" y="4"/>
                      </a:cubicBezTo>
                      <a:lnTo>
                        <a:pt x="62" y="19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8" name="Google Shape;548;p24"/>
                <p:cNvSpPr/>
                <p:nvPr/>
              </p:nvSpPr>
              <p:spPr>
                <a:xfrm>
                  <a:off x="839484" y="732644"/>
                  <a:ext cx="140369" cy="26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15" extrusionOk="0">
                      <a:moveTo>
                        <a:pt x="62" y="0"/>
                      </a:move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32"/>
                        <a:pt x="10" y="111"/>
                        <a:pt x="10" y="111"/>
                      </a:cubicBezTo>
                      <a:cubicBezTo>
                        <a:pt x="9" y="113"/>
                        <a:pt x="11" y="115"/>
                        <a:pt x="13" y="115"/>
                      </a:cubicBezTo>
                      <a:cubicBezTo>
                        <a:pt x="31" y="115"/>
                        <a:pt x="31" y="115"/>
                        <a:pt x="31" y="115"/>
                      </a:cubicBezTo>
                      <a:cubicBezTo>
                        <a:pt x="48" y="115"/>
                        <a:pt x="48" y="115"/>
                        <a:pt x="48" y="115"/>
                      </a:cubicBezTo>
                      <a:cubicBezTo>
                        <a:pt x="51" y="115"/>
                        <a:pt x="52" y="113"/>
                        <a:pt x="52" y="111"/>
                      </a:cubicBezTo>
                      <a:cubicBezTo>
                        <a:pt x="52" y="111"/>
                        <a:pt x="54" y="32"/>
                        <a:pt x="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9" name="Google Shape;549;p24"/>
                <p:cNvSpPr/>
                <p:nvPr/>
              </p:nvSpPr>
              <p:spPr>
                <a:xfrm>
                  <a:off x="863321" y="994842"/>
                  <a:ext cx="95345" cy="37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4" extrusionOk="0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18" y="14"/>
                      </a:lnTo>
                      <a:lnTo>
                        <a:pt x="36" y="14"/>
                      </a:lnTo>
                      <a:lnTo>
                        <a:pt x="36" y="0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0" name="Google Shape;550;p24"/>
                <p:cNvSpPr/>
                <p:nvPr/>
              </p:nvSpPr>
              <p:spPr>
                <a:xfrm>
                  <a:off x="863321" y="1031921"/>
                  <a:ext cx="95345" cy="13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6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3" y="6"/>
                        <a:pt x="6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9" y="6"/>
                        <a:pt x="42" y="3"/>
                        <a:pt x="42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1" name="Google Shape;551;p24"/>
                <p:cNvSpPr/>
                <p:nvPr/>
              </p:nvSpPr>
              <p:spPr>
                <a:xfrm>
                  <a:off x="852727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2" name="Google Shape;552;p24"/>
                <p:cNvSpPr/>
                <p:nvPr/>
              </p:nvSpPr>
              <p:spPr>
                <a:xfrm>
                  <a:off x="871265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3" name="Google Shape;553;p24"/>
                <p:cNvSpPr/>
                <p:nvPr/>
              </p:nvSpPr>
              <p:spPr>
                <a:xfrm>
                  <a:off x="889805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4" name="Google Shape;554;p24"/>
                <p:cNvSpPr/>
                <p:nvPr/>
              </p:nvSpPr>
              <p:spPr>
                <a:xfrm>
                  <a:off x="908344" y="700862"/>
                  <a:ext cx="5297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5" name="Google Shape;555;p24"/>
                <p:cNvSpPr/>
                <p:nvPr/>
              </p:nvSpPr>
              <p:spPr>
                <a:xfrm>
                  <a:off x="926884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6" name="Google Shape;556;p24"/>
                <p:cNvSpPr/>
                <p:nvPr/>
              </p:nvSpPr>
              <p:spPr>
                <a:xfrm>
                  <a:off x="945422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7" name="Google Shape;557;p24"/>
                <p:cNvSpPr/>
                <p:nvPr/>
              </p:nvSpPr>
              <p:spPr>
                <a:xfrm>
                  <a:off x="963962" y="700862"/>
                  <a:ext cx="2649" cy="3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14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8" name="Google Shape;558;p24"/>
                <p:cNvSpPr/>
                <p:nvPr/>
              </p:nvSpPr>
              <p:spPr>
                <a:xfrm>
                  <a:off x="887156" y="1013380"/>
                  <a:ext cx="45025" cy="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9" extrusionOk="0">
                      <a:moveTo>
                        <a:pt x="1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0" y="4"/>
                        <a:pt x="20" y="4"/>
                        <a:pt x="20" y="4"/>
                      </a:cubicBezTo>
                      <a:cubicBezTo>
                        <a:pt x="20" y="2"/>
                        <a:pt x="18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9" name="Google Shape;559;p24"/>
                <p:cNvSpPr/>
                <p:nvPr/>
              </p:nvSpPr>
              <p:spPr>
                <a:xfrm>
                  <a:off x="839484" y="732644"/>
                  <a:ext cx="140369" cy="71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31" extrusionOk="0">
                      <a:moveTo>
                        <a:pt x="31" y="14"/>
                      </a:moveTo>
                      <a:cubicBezTo>
                        <a:pt x="57" y="31"/>
                        <a:pt x="57" y="31"/>
                        <a:pt x="57" y="31"/>
                      </a:cubicBezTo>
                      <a:cubicBezTo>
                        <a:pt x="58" y="19"/>
                        <a:pt x="60" y="8"/>
                        <a:pt x="62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8"/>
                        <a:pt x="4" y="19"/>
                        <a:pt x="5" y="31"/>
                      </a:cubicBezTo>
                      <a:lnTo>
                        <a:pt x="31" y="1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24"/>
                <p:cNvSpPr/>
                <p:nvPr/>
              </p:nvSpPr>
              <p:spPr>
                <a:xfrm>
                  <a:off x="860671" y="920685"/>
                  <a:ext cx="100642" cy="7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2" extrusionOk="0">
                      <a:moveTo>
                        <a:pt x="22" y="15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1" y="28"/>
                        <a:pt x="1" y="28"/>
                      </a:cubicBezTo>
                      <a:cubicBezTo>
                        <a:pt x="0" y="30"/>
                        <a:pt x="2" y="32"/>
                        <a:pt x="4" y="32"/>
                      </a:cubicBezTo>
                      <a:cubicBezTo>
                        <a:pt x="22" y="32"/>
                        <a:pt x="22" y="32"/>
                        <a:pt x="22" y="32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42" y="32"/>
                        <a:pt x="43" y="30"/>
                        <a:pt x="43" y="28"/>
                      </a:cubicBezTo>
                      <a:cubicBezTo>
                        <a:pt x="43" y="28"/>
                        <a:pt x="43" y="17"/>
                        <a:pt x="44" y="0"/>
                      </a:cubicBezTo>
                      <a:lnTo>
                        <a:pt x="22" y="1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24"/>
                <p:cNvSpPr/>
                <p:nvPr/>
              </p:nvSpPr>
              <p:spPr>
                <a:xfrm>
                  <a:off x="852727" y="782965"/>
                  <a:ext cx="113885" cy="52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" h="23" extrusionOk="0">
                      <a:moveTo>
                        <a:pt x="50" y="23"/>
                      </a:moveTo>
                      <a:cubicBezTo>
                        <a:pt x="50" y="21"/>
                        <a:pt x="50" y="19"/>
                        <a:pt x="50" y="17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9"/>
                        <a:pt x="0" y="21"/>
                        <a:pt x="0" y="23"/>
                      </a:cubicBezTo>
                      <a:cubicBezTo>
                        <a:pt x="25" y="7"/>
                        <a:pt x="25" y="7"/>
                        <a:pt x="25" y="7"/>
                      </a:cubicBezTo>
                      <a:lnTo>
                        <a:pt x="50" y="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2" name="Google Shape;562;p24"/>
            <p:cNvGrpSpPr/>
            <p:nvPr/>
          </p:nvGrpSpPr>
          <p:grpSpPr>
            <a:xfrm>
              <a:off x="5690775" y="4622461"/>
              <a:ext cx="596065" cy="140723"/>
              <a:chOff x="5690775" y="4622461"/>
              <a:chExt cx="596065" cy="140723"/>
            </a:xfrm>
          </p:grpSpPr>
          <p:grpSp>
            <p:nvGrpSpPr>
              <p:cNvPr id="563" name="Google Shape;563;p24"/>
              <p:cNvGrpSpPr/>
              <p:nvPr/>
            </p:nvGrpSpPr>
            <p:grpSpPr>
              <a:xfrm>
                <a:off x="5690775" y="4622461"/>
                <a:ext cx="264440" cy="140723"/>
                <a:chOff x="4750669" y="2078862"/>
                <a:chExt cx="261900" cy="139371"/>
              </a:xfrm>
            </p:grpSpPr>
            <p:sp>
              <p:nvSpPr>
                <p:cNvPr id="564" name="Google Shape;564;p24"/>
                <p:cNvSpPr/>
                <p:nvPr/>
              </p:nvSpPr>
              <p:spPr>
                <a:xfrm>
                  <a:off x="4758865" y="2103459"/>
                  <a:ext cx="245948" cy="114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30" extrusionOk="0">
                      <a:moveTo>
                        <a:pt x="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60" y="18"/>
                        <a:pt x="60" y="18"/>
                        <a:pt x="60" y="18"/>
                      </a:cubicBezTo>
                      <a:cubicBezTo>
                        <a:pt x="60" y="24"/>
                        <a:pt x="55" y="30"/>
                        <a:pt x="48" y="30"/>
                      </a:cubicBezTo>
                      <a:cubicBezTo>
                        <a:pt x="12" y="30"/>
                        <a:pt x="12" y="30"/>
                        <a:pt x="12" y="30"/>
                      </a:cubicBezTo>
                      <a:cubicBezTo>
                        <a:pt x="5" y="30"/>
                        <a:pt x="0" y="24"/>
                        <a:pt x="0" y="1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24"/>
                <p:cNvSpPr/>
                <p:nvPr/>
              </p:nvSpPr>
              <p:spPr>
                <a:xfrm>
                  <a:off x="4750669" y="2078862"/>
                  <a:ext cx="261900" cy="402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24"/>
                <p:cNvSpPr/>
                <p:nvPr/>
              </p:nvSpPr>
              <p:spPr>
                <a:xfrm>
                  <a:off x="4799859" y="2128051"/>
                  <a:ext cx="164400" cy="570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67" name="Google Shape;567;p24"/>
              <p:cNvGrpSpPr/>
              <p:nvPr/>
            </p:nvGrpSpPr>
            <p:grpSpPr>
              <a:xfrm>
                <a:off x="6022400" y="4622461"/>
                <a:ext cx="264440" cy="140723"/>
                <a:chOff x="4750669" y="2078862"/>
                <a:chExt cx="261900" cy="139371"/>
              </a:xfrm>
            </p:grpSpPr>
            <p:sp>
              <p:nvSpPr>
                <p:cNvPr id="568" name="Google Shape;568;p24"/>
                <p:cNvSpPr/>
                <p:nvPr/>
              </p:nvSpPr>
              <p:spPr>
                <a:xfrm>
                  <a:off x="4758865" y="2103459"/>
                  <a:ext cx="245948" cy="114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30" extrusionOk="0">
                      <a:moveTo>
                        <a:pt x="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60" y="18"/>
                        <a:pt x="60" y="18"/>
                        <a:pt x="60" y="18"/>
                      </a:cubicBezTo>
                      <a:cubicBezTo>
                        <a:pt x="60" y="24"/>
                        <a:pt x="55" y="30"/>
                        <a:pt x="48" y="30"/>
                      </a:cubicBezTo>
                      <a:cubicBezTo>
                        <a:pt x="12" y="30"/>
                        <a:pt x="12" y="30"/>
                        <a:pt x="12" y="30"/>
                      </a:cubicBezTo>
                      <a:cubicBezTo>
                        <a:pt x="5" y="30"/>
                        <a:pt x="0" y="24"/>
                        <a:pt x="0" y="1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9" name="Google Shape;569;p24"/>
                <p:cNvSpPr/>
                <p:nvPr/>
              </p:nvSpPr>
              <p:spPr>
                <a:xfrm>
                  <a:off x="4750669" y="2078862"/>
                  <a:ext cx="261900" cy="402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0" name="Google Shape;570;p24"/>
                <p:cNvSpPr/>
                <p:nvPr/>
              </p:nvSpPr>
              <p:spPr>
                <a:xfrm>
                  <a:off x="4799859" y="2128051"/>
                  <a:ext cx="164400" cy="570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720000" y="3285925"/>
            <a:ext cx="49326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720000" y="1965503"/>
            <a:ext cx="49326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720004" y="1406600"/>
            <a:ext cx="493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720004" y="2727019"/>
            <a:ext cx="493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nest"/>
              <a:buNone/>
              <a:defRPr sz="2400" b="1"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grpSp>
        <p:nvGrpSpPr>
          <p:cNvPr id="48" name="Google Shape;48;p5"/>
          <p:cNvGrpSpPr/>
          <p:nvPr/>
        </p:nvGrpSpPr>
        <p:grpSpPr>
          <a:xfrm>
            <a:off x="7" y="-6600"/>
            <a:ext cx="9143994" cy="5150093"/>
            <a:chOff x="7" y="-6600"/>
            <a:chExt cx="9143994" cy="5150093"/>
          </a:xfrm>
        </p:grpSpPr>
        <p:sp>
          <p:nvSpPr>
            <p:cNvPr id="49" name="Google Shape;49;p5"/>
            <p:cNvSpPr/>
            <p:nvPr/>
          </p:nvSpPr>
          <p:spPr>
            <a:xfrm rot="-5400000">
              <a:off x="-215099" y="3836188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826375" y="-6600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6"/>
          <p:cNvGrpSpPr/>
          <p:nvPr/>
        </p:nvGrpSpPr>
        <p:grpSpPr>
          <a:xfrm rot="10800000" flipH="1">
            <a:off x="0" y="4279600"/>
            <a:ext cx="9144000" cy="863899"/>
            <a:chOff x="0" y="-6600"/>
            <a:chExt cx="9144000" cy="863899"/>
          </a:xfrm>
        </p:grpSpPr>
        <p:sp>
          <p:nvSpPr>
            <p:cNvPr id="54" name="Google Shape;54;p6"/>
            <p:cNvSpPr/>
            <p:nvPr/>
          </p:nvSpPr>
          <p:spPr>
            <a:xfrm>
              <a:off x="0" y="-6600"/>
              <a:ext cx="1204200" cy="8638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7511775" y="-6600"/>
              <a:ext cx="1632226" cy="708650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713225" y="1666950"/>
            <a:ext cx="4294800" cy="1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13225" y="8031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>
            <a:spLocks noGrp="1"/>
          </p:cNvSpPr>
          <p:nvPr>
            <p:ph type="pic" idx="2"/>
          </p:nvPr>
        </p:nvSpPr>
        <p:spPr>
          <a:xfrm>
            <a:off x="5299975" y="1008850"/>
            <a:ext cx="3090000" cy="3030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60" name="Google Shape;60;p7"/>
          <p:cNvGrpSpPr/>
          <p:nvPr/>
        </p:nvGrpSpPr>
        <p:grpSpPr>
          <a:xfrm>
            <a:off x="0" y="-1700877"/>
            <a:ext cx="11517193" cy="6876026"/>
            <a:chOff x="0" y="-1700877"/>
            <a:chExt cx="11517193" cy="6876026"/>
          </a:xfrm>
        </p:grpSpPr>
        <p:sp>
          <p:nvSpPr>
            <p:cNvPr id="61" name="Google Shape;61;p7"/>
            <p:cNvSpPr/>
            <p:nvPr/>
          </p:nvSpPr>
          <p:spPr>
            <a:xfrm rot="-9709374">
              <a:off x="7571374" y="-1227851"/>
              <a:ext cx="3539724" cy="316979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 rot="-5400000" flipH="1">
              <a:off x="-417150" y="4086949"/>
              <a:ext cx="1505350" cy="671051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7" y="-6600"/>
            <a:ext cx="9143994" cy="5150093"/>
            <a:chOff x="7" y="-6600"/>
            <a:chExt cx="9143994" cy="5150093"/>
          </a:xfrm>
        </p:grpSpPr>
        <p:sp>
          <p:nvSpPr>
            <p:cNvPr id="66" name="Google Shape;66;p8"/>
            <p:cNvSpPr/>
            <p:nvPr/>
          </p:nvSpPr>
          <p:spPr>
            <a:xfrm rot="-5400000" flipH="1">
              <a:off x="-215099" y="208506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 rot="10800000" flipH="1">
              <a:off x="7826375" y="4556118"/>
              <a:ext cx="1317627" cy="587375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" name="Google Shape;68;p8"/>
          <p:cNvGrpSpPr/>
          <p:nvPr/>
        </p:nvGrpSpPr>
        <p:grpSpPr>
          <a:xfrm>
            <a:off x="713225" y="4183667"/>
            <a:ext cx="3042900" cy="675633"/>
            <a:chOff x="713225" y="4183667"/>
            <a:chExt cx="3042900" cy="675633"/>
          </a:xfrm>
        </p:grpSpPr>
        <p:sp>
          <p:nvSpPr>
            <p:cNvPr id="69" name="Google Shape;69;p8"/>
            <p:cNvSpPr/>
            <p:nvPr/>
          </p:nvSpPr>
          <p:spPr>
            <a:xfrm>
              <a:off x="713225" y="4756400"/>
              <a:ext cx="30429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70" name="Google Shape;70;p8"/>
            <p:cNvGrpSpPr/>
            <p:nvPr/>
          </p:nvGrpSpPr>
          <p:grpSpPr>
            <a:xfrm>
              <a:off x="1571170" y="4337100"/>
              <a:ext cx="807523" cy="426064"/>
              <a:chOff x="1571170" y="4337100"/>
              <a:chExt cx="807523" cy="426064"/>
            </a:xfrm>
          </p:grpSpPr>
          <p:grpSp>
            <p:nvGrpSpPr>
              <p:cNvPr id="71" name="Google Shape;71;p8"/>
              <p:cNvGrpSpPr/>
              <p:nvPr/>
            </p:nvGrpSpPr>
            <p:grpSpPr>
              <a:xfrm>
                <a:off x="1571170" y="4337100"/>
                <a:ext cx="239023" cy="426064"/>
                <a:chOff x="6676801" y="159663"/>
                <a:chExt cx="109538" cy="195263"/>
              </a:xfrm>
            </p:grpSpPr>
            <p:sp>
              <p:nvSpPr>
                <p:cNvPr id="72" name="Google Shape;72;p8"/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8"/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8"/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8"/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8"/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8"/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8" name="Google Shape;78;p8"/>
              <p:cNvGrpSpPr/>
              <p:nvPr/>
            </p:nvGrpSpPr>
            <p:grpSpPr>
              <a:xfrm>
                <a:off x="1855420" y="4337100"/>
                <a:ext cx="239023" cy="426064"/>
                <a:chOff x="6676801" y="159663"/>
                <a:chExt cx="109538" cy="195263"/>
              </a:xfrm>
            </p:grpSpPr>
            <p:sp>
              <p:nvSpPr>
                <p:cNvPr id="79" name="Google Shape;79;p8"/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8"/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" name="Google Shape;81;p8"/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8"/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8"/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8"/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5" name="Google Shape;85;p8"/>
              <p:cNvGrpSpPr/>
              <p:nvPr/>
            </p:nvGrpSpPr>
            <p:grpSpPr>
              <a:xfrm>
                <a:off x="2139670" y="4337100"/>
                <a:ext cx="239023" cy="426064"/>
                <a:chOff x="6676801" y="159663"/>
                <a:chExt cx="109538" cy="195263"/>
              </a:xfrm>
            </p:grpSpPr>
            <p:sp>
              <p:nvSpPr>
                <p:cNvPr id="86" name="Google Shape;86;p8"/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8"/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8"/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" name="Google Shape;89;p8"/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" name="Google Shape;90;p8"/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" name="Google Shape;91;p8"/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2" name="Google Shape;92;p8"/>
            <p:cNvGrpSpPr/>
            <p:nvPr/>
          </p:nvGrpSpPr>
          <p:grpSpPr>
            <a:xfrm>
              <a:off x="851165" y="4183667"/>
              <a:ext cx="608478" cy="572690"/>
              <a:chOff x="851165" y="4183667"/>
              <a:chExt cx="608478" cy="572690"/>
            </a:xfrm>
          </p:grpSpPr>
          <p:grpSp>
            <p:nvGrpSpPr>
              <p:cNvPr id="93" name="Google Shape;93;p8"/>
              <p:cNvGrpSpPr/>
              <p:nvPr/>
            </p:nvGrpSpPr>
            <p:grpSpPr>
              <a:xfrm>
                <a:off x="1182790" y="4183667"/>
                <a:ext cx="276853" cy="572690"/>
                <a:chOff x="7851788" y="909437"/>
                <a:chExt cx="479400" cy="991500"/>
              </a:xfrm>
            </p:grpSpPr>
            <p:sp>
              <p:nvSpPr>
                <p:cNvPr id="94" name="Google Shape;94;p8"/>
                <p:cNvSpPr/>
                <p:nvPr/>
              </p:nvSpPr>
              <p:spPr>
                <a:xfrm>
                  <a:off x="7851788" y="909437"/>
                  <a:ext cx="479400" cy="99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8"/>
                <p:cNvSpPr/>
                <p:nvPr/>
              </p:nvSpPr>
              <p:spPr>
                <a:xfrm>
                  <a:off x="7911712" y="1002652"/>
                  <a:ext cx="359700" cy="772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8"/>
                <p:cNvSpPr/>
                <p:nvPr/>
              </p:nvSpPr>
              <p:spPr>
                <a:xfrm>
                  <a:off x="7978292" y="1535311"/>
                  <a:ext cx="226500" cy="173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8"/>
                <p:cNvSpPr/>
                <p:nvPr/>
              </p:nvSpPr>
              <p:spPr>
                <a:xfrm>
                  <a:off x="7991608" y="1548627"/>
                  <a:ext cx="138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8"/>
                <p:cNvSpPr/>
                <p:nvPr/>
              </p:nvSpPr>
              <p:spPr>
                <a:xfrm>
                  <a:off x="8024896" y="1548627"/>
                  <a:ext cx="465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8"/>
                <p:cNvSpPr/>
                <p:nvPr/>
              </p:nvSpPr>
              <p:spPr>
                <a:xfrm>
                  <a:off x="808482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" name="Google Shape;100;p8"/>
                <p:cNvSpPr/>
                <p:nvPr/>
              </p:nvSpPr>
              <p:spPr>
                <a:xfrm>
                  <a:off x="8098136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" name="Google Shape;101;p8"/>
                <p:cNvSpPr/>
                <p:nvPr/>
              </p:nvSpPr>
              <p:spPr>
                <a:xfrm>
                  <a:off x="8111452" y="1548627"/>
                  <a:ext cx="264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" name="Google Shape;102;p8"/>
                <p:cNvSpPr/>
                <p:nvPr/>
              </p:nvSpPr>
              <p:spPr>
                <a:xfrm>
                  <a:off x="815140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" name="Google Shape;103;p8"/>
                <p:cNvSpPr/>
                <p:nvPr/>
              </p:nvSpPr>
              <p:spPr>
                <a:xfrm>
                  <a:off x="8158056" y="1548627"/>
                  <a:ext cx="327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4" name="Google Shape;104;p8"/>
              <p:cNvGrpSpPr/>
              <p:nvPr/>
            </p:nvGrpSpPr>
            <p:grpSpPr>
              <a:xfrm>
                <a:off x="851165" y="4183667"/>
                <a:ext cx="276853" cy="572690"/>
                <a:chOff x="7851788" y="909437"/>
                <a:chExt cx="479400" cy="991500"/>
              </a:xfrm>
            </p:grpSpPr>
            <p:sp>
              <p:nvSpPr>
                <p:cNvPr id="105" name="Google Shape;105;p8"/>
                <p:cNvSpPr/>
                <p:nvPr/>
              </p:nvSpPr>
              <p:spPr>
                <a:xfrm>
                  <a:off x="7851788" y="909437"/>
                  <a:ext cx="479400" cy="99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8"/>
                <p:cNvSpPr/>
                <p:nvPr/>
              </p:nvSpPr>
              <p:spPr>
                <a:xfrm>
                  <a:off x="7911712" y="1002652"/>
                  <a:ext cx="359700" cy="772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8"/>
                <p:cNvSpPr/>
                <p:nvPr/>
              </p:nvSpPr>
              <p:spPr>
                <a:xfrm>
                  <a:off x="7978292" y="1535311"/>
                  <a:ext cx="226500" cy="173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8"/>
                <p:cNvSpPr/>
                <p:nvPr/>
              </p:nvSpPr>
              <p:spPr>
                <a:xfrm>
                  <a:off x="7991608" y="1548627"/>
                  <a:ext cx="138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8"/>
                <p:cNvSpPr/>
                <p:nvPr/>
              </p:nvSpPr>
              <p:spPr>
                <a:xfrm>
                  <a:off x="8024896" y="1548627"/>
                  <a:ext cx="465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8"/>
                <p:cNvSpPr/>
                <p:nvPr/>
              </p:nvSpPr>
              <p:spPr>
                <a:xfrm>
                  <a:off x="808482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" name="Google Shape;111;p8"/>
                <p:cNvSpPr/>
                <p:nvPr/>
              </p:nvSpPr>
              <p:spPr>
                <a:xfrm>
                  <a:off x="8098136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" name="Google Shape;112;p8"/>
                <p:cNvSpPr/>
                <p:nvPr/>
              </p:nvSpPr>
              <p:spPr>
                <a:xfrm>
                  <a:off x="8111452" y="1548627"/>
                  <a:ext cx="264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" name="Google Shape;113;p8"/>
                <p:cNvSpPr/>
                <p:nvPr/>
              </p:nvSpPr>
              <p:spPr>
                <a:xfrm>
                  <a:off x="815140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" name="Google Shape;114;p8"/>
                <p:cNvSpPr/>
                <p:nvPr/>
              </p:nvSpPr>
              <p:spPr>
                <a:xfrm>
                  <a:off x="8158056" y="1548627"/>
                  <a:ext cx="327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15" name="Google Shape;115;p8"/>
            <p:cNvGrpSpPr/>
            <p:nvPr/>
          </p:nvGrpSpPr>
          <p:grpSpPr>
            <a:xfrm>
              <a:off x="2502041" y="4553953"/>
              <a:ext cx="1039106" cy="206282"/>
              <a:chOff x="2502041" y="4553953"/>
              <a:chExt cx="1039106" cy="206282"/>
            </a:xfrm>
          </p:grpSpPr>
          <p:grpSp>
            <p:nvGrpSpPr>
              <p:cNvPr id="116" name="Google Shape;116;p8"/>
              <p:cNvGrpSpPr/>
              <p:nvPr/>
            </p:nvGrpSpPr>
            <p:grpSpPr>
              <a:xfrm>
                <a:off x="2502041" y="4553953"/>
                <a:ext cx="497681" cy="206282"/>
                <a:chOff x="3070021" y="3103636"/>
                <a:chExt cx="492900" cy="204300"/>
              </a:xfrm>
            </p:grpSpPr>
            <p:sp>
              <p:nvSpPr>
                <p:cNvPr id="117" name="Google Shape;117;p8"/>
                <p:cNvSpPr/>
                <p:nvPr/>
              </p:nvSpPr>
              <p:spPr>
                <a:xfrm>
                  <a:off x="3070021" y="3103636"/>
                  <a:ext cx="492900" cy="2043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" name="Google Shape;118;p8"/>
                <p:cNvSpPr/>
                <p:nvPr/>
              </p:nvSpPr>
              <p:spPr>
                <a:xfrm>
                  <a:off x="3070021" y="3103636"/>
                  <a:ext cx="311400" cy="2043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" name="Google Shape;119;p8"/>
                <p:cNvSpPr/>
                <p:nvPr/>
              </p:nvSpPr>
              <p:spPr>
                <a:xfrm>
                  <a:off x="3102814" y="3161020"/>
                  <a:ext cx="246300" cy="249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" name="Google Shape;120;p8"/>
                <p:cNvSpPr/>
                <p:nvPr/>
              </p:nvSpPr>
              <p:spPr>
                <a:xfrm>
                  <a:off x="3143808" y="3218410"/>
                  <a:ext cx="164400" cy="171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" name="Google Shape;121;p8"/>
                <p:cNvSpPr/>
                <p:nvPr/>
              </p:nvSpPr>
              <p:spPr>
                <a:xfrm>
                  <a:off x="3143808" y="3243002"/>
                  <a:ext cx="164400" cy="7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2" name="Google Shape;122;p8"/>
              <p:cNvGrpSpPr/>
              <p:nvPr/>
            </p:nvGrpSpPr>
            <p:grpSpPr>
              <a:xfrm>
                <a:off x="3043466" y="4553953"/>
                <a:ext cx="497681" cy="206282"/>
                <a:chOff x="3070021" y="3103636"/>
                <a:chExt cx="492900" cy="204300"/>
              </a:xfrm>
            </p:grpSpPr>
            <p:sp>
              <p:nvSpPr>
                <p:cNvPr id="123" name="Google Shape;123;p8"/>
                <p:cNvSpPr/>
                <p:nvPr/>
              </p:nvSpPr>
              <p:spPr>
                <a:xfrm>
                  <a:off x="3070021" y="3103636"/>
                  <a:ext cx="492900" cy="2043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" name="Google Shape;124;p8"/>
                <p:cNvSpPr/>
                <p:nvPr/>
              </p:nvSpPr>
              <p:spPr>
                <a:xfrm>
                  <a:off x="3070021" y="3103636"/>
                  <a:ext cx="311400" cy="2043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Google Shape;125;p8"/>
                <p:cNvSpPr/>
                <p:nvPr/>
              </p:nvSpPr>
              <p:spPr>
                <a:xfrm>
                  <a:off x="3102814" y="3161020"/>
                  <a:ext cx="246300" cy="249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8"/>
                <p:cNvSpPr/>
                <p:nvPr/>
              </p:nvSpPr>
              <p:spPr>
                <a:xfrm>
                  <a:off x="3143808" y="3218410"/>
                  <a:ext cx="164400" cy="171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8"/>
                <p:cNvSpPr/>
                <p:nvPr/>
              </p:nvSpPr>
              <p:spPr>
                <a:xfrm>
                  <a:off x="3143808" y="3243002"/>
                  <a:ext cx="164400" cy="7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0" name="Google Shape;13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1" name="Google Shape;131;p9"/>
          <p:cNvGrpSpPr/>
          <p:nvPr/>
        </p:nvGrpSpPr>
        <p:grpSpPr>
          <a:xfrm flipH="1">
            <a:off x="0" y="-6600"/>
            <a:ext cx="9144001" cy="5150102"/>
            <a:chOff x="-1" y="-6600"/>
            <a:chExt cx="9144001" cy="5150102"/>
          </a:xfrm>
        </p:grpSpPr>
        <p:sp>
          <p:nvSpPr>
            <p:cNvPr id="132" name="Google Shape;132;p9"/>
            <p:cNvSpPr/>
            <p:nvPr/>
          </p:nvSpPr>
          <p:spPr>
            <a:xfrm rot="5400000">
              <a:off x="7492299" y="3491800"/>
              <a:ext cx="2004002" cy="1299401"/>
            </a:xfrm>
            <a:custGeom>
              <a:avLst/>
              <a:gdLst/>
              <a:ahLst/>
              <a:cxnLst/>
              <a:rect l="l" t="t" r="r" b="b"/>
              <a:pathLst>
                <a:path w="1385" h="618" extrusionOk="0">
                  <a:moveTo>
                    <a:pt x="1385" y="618"/>
                  </a:moveTo>
                  <a:cubicBezTo>
                    <a:pt x="1304" y="618"/>
                    <a:pt x="1224" y="540"/>
                    <a:pt x="1193" y="487"/>
                  </a:cubicBezTo>
                  <a:cubicBezTo>
                    <a:pt x="1100" y="330"/>
                    <a:pt x="930" y="367"/>
                    <a:pt x="849" y="389"/>
                  </a:cubicBezTo>
                  <a:cubicBezTo>
                    <a:pt x="688" y="433"/>
                    <a:pt x="450" y="464"/>
                    <a:pt x="304" y="295"/>
                  </a:cubicBezTo>
                  <a:cubicBezTo>
                    <a:pt x="196" y="172"/>
                    <a:pt x="0" y="298"/>
                    <a:pt x="0" y="0"/>
                  </a:cubicBezTo>
                  <a:cubicBezTo>
                    <a:pt x="1385" y="0"/>
                    <a:pt x="1385" y="0"/>
                    <a:pt x="1385" y="0"/>
                  </a:cubicBezTo>
                  <a:lnTo>
                    <a:pt x="1385" y="618"/>
                  </a:ln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 rot="-5400000" flipH="1">
              <a:off x="-152100" y="145499"/>
              <a:ext cx="1522400" cy="1218201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9"/>
          <p:cNvGrpSpPr/>
          <p:nvPr/>
        </p:nvGrpSpPr>
        <p:grpSpPr>
          <a:xfrm>
            <a:off x="4571975" y="4076378"/>
            <a:ext cx="3858900" cy="782922"/>
            <a:chOff x="4571975" y="4076378"/>
            <a:chExt cx="3858900" cy="782922"/>
          </a:xfrm>
        </p:grpSpPr>
        <p:sp>
          <p:nvSpPr>
            <p:cNvPr id="135" name="Google Shape;135;p9"/>
            <p:cNvSpPr/>
            <p:nvPr/>
          </p:nvSpPr>
          <p:spPr>
            <a:xfrm>
              <a:off x="4571975" y="4756400"/>
              <a:ext cx="38589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136" name="Google Shape;136;p9"/>
            <p:cNvGrpSpPr/>
            <p:nvPr/>
          </p:nvGrpSpPr>
          <p:grpSpPr>
            <a:xfrm>
              <a:off x="7962962" y="4076378"/>
              <a:ext cx="302190" cy="686794"/>
              <a:chOff x="8211914" y="156488"/>
              <a:chExt cx="87313" cy="198438"/>
            </a:xfrm>
          </p:grpSpPr>
          <p:sp>
            <p:nvSpPr>
              <p:cNvPr id="137" name="Google Shape;137;p9"/>
              <p:cNvSpPr/>
              <p:nvPr/>
            </p:nvSpPr>
            <p:spPr>
              <a:xfrm>
                <a:off x="8211914" y="169188"/>
                <a:ext cx="87313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55" h="94" extrusionOk="0">
                    <a:moveTo>
                      <a:pt x="28" y="0"/>
                    </a:moveTo>
                    <a:lnTo>
                      <a:pt x="0" y="0"/>
                    </a:lnTo>
                    <a:lnTo>
                      <a:pt x="5" y="94"/>
                    </a:lnTo>
                    <a:lnTo>
                      <a:pt x="28" y="94"/>
                    </a:lnTo>
                    <a:lnTo>
                      <a:pt x="49" y="94"/>
                    </a:lnTo>
                    <a:lnTo>
                      <a:pt x="5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9"/>
              <p:cNvSpPr/>
              <p:nvPr/>
            </p:nvSpPr>
            <p:spPr>
              <a:xfrm>
                <a:off x="8219851" y="318413"/>
                <a:ext cx="69850" cy="36513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3"/>
                      <a:pt x="0" y="16"/>
                    </a:cubicBezTo>
                    <a:cubicBezTo>
                      <a:pt x="0" y="18"/>
                      <a:pt x="2" y="21"/>
                      <a:pt x="6" y="21"/>
                    </a:cubicBezTo>
                    <a:cubicBezTo>
                      <a:pt x="10" y="21"/>
                      <a:pt x="21" y="21"/>
                      <a:pt x="21" y="21"/>
                    </a:cubicBezTo>
                    <a:cubicBezTo>
                      <a:pt x="21" y="21"/>
                      <a:pt x="32" y="21"/>
                      <a:pt x="35" y="21"/>
                    </a:cubicBezTo>
                    <a:cubicBezTo>
                      <a:pt x="39" y="21"/>
                      <a:pt x="41" y="18"/>
                      <a:pt x="41" y="16"/>
                    </a:cubicBezTo>
                    <a:cubicBezTo>
                      <a:pt x="41" y="13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9"/>
              <p:cNvSpPr/>
              <p:nvPr/>
            </p:nvSpPr>
            <p:spPr>
              <a:xfrm>
                <a:off x="8211914" y="156488"/>
                <a:ext cx="8731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extrusionOk="0">
                    <a:moveTo>
                      <a:pt x="49" y="0"/>
                    </a:moveTo>
                    <a:cubicBezTo>
                      <a:pt x="46" y="0"/>
                      <a:pt x="26" y="0"/>
                      <a:pt x="26" y="0"/>
                    </a:cubicBezTo>
                    <a:cubicBezTo>
                      <a:pt x="26" y="0"/>
                      <a:pt x="5" y="0"/>
                      <a:pt x="2" y="0"/>
                    </a:cubicBezTo>
                    <a:cubicBezTo>
                      <a:pt x="0" y="0"/>
                      <a:pt x="0" y="2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9"/>
              <p:cNvSpPr/>
              <p:nvPr/>
            </p:nvSpPr>
            <p:spPr>
              <a:xfrm>
                <a:off x="8219851" y="339051"/>
                <a:ext cx="698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5" extrusionOk="0">
                    <a:moveTo>
                      <a:pt x="2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5"/>
                      <a:pt x="21" y="5"/>
                      <a:pt x="21" y="5"/>
                    </a:cubicBezTo>
                    <a:cubicBezTo>
                      <a:pt x="21" y="5"/>
                      <a:pt x="25" y="5"/>
                      <a:pt x="25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9"/>
              <p:cNvSpPr/>
              <p:nvPr/>
            </p:nvSpPr>
            <p:spPr>
              <a:xfrm>
                <a:off x="8265889" y="169188"/>
                <a:ext cx="33338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4" extrusionOk="0">
                    <a:moveTo>
                      <a:pt x="21" y="0"/>
                    </a:moveTo>
                    <a:lnTo>
                      <a:pt x="15" y="94"/>
                    </a:lnTo>
                    <a:lnTo>
                      <a:pt x="0" y="94"/>
                    </a:lnTo>
                    <a:lnTo>
                      <a:pt x="3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" name="Google Shape;142;p9"/>
            <p:cNvGrpSpPr/>
            <p:nvPr/>
          </p:nvGrpSpPr>
          <p:grpSpPr>
            <a:xfrm>
              <a:off x="7356567" y="4299587"/>
              <a:ext cx="469327" cy="463567"/>
              <a:chOff x="7356567" y="4299587"/>
              <a:chExt cx="469327" cy="463567"/>
            </a:xfrm>
          </p:grpSpPr>
          <p:grpSp>
            <p:nvGrpSpPr>
              <p:cNvPr id="143" name="Google Shape;143;p9"/>
              <p:cNvGrpSpPr/>
              <p:nvPr/>
            </p:nvGrpSpPr>
            <p:grpSpPr>
              <a:xfrm>
                <a:off x="7620517" y="4299587"/>
                <a:ext cx="205377" cy="463567"/>
                <a:chOff x="1353244" y="627957"/>
                <a:chExt cx="185392" cy="418457"/>
              </a:xfrm>
            </p:grpSpPr>
            <p:sp>
              <p:nvSpPr>
                <p:cNvPr id="144" name="Google Shape;144;p9"/>
                <p:cNvSpPr/>
                <p:nvPr/>
              </p:nvSpPr>
              <p:spPr>
                <a:xfrm>
                  <a:off x="1353244" y="707411"/>
                  <a:ext cx="185392" cy="339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149" extrusionOk="0">
                      <a:moveTo>
                        <a:pt x="61" y="6"/>
                      </a:move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11"/>
                        <a:pt x="19" y="15"/>
                        <a:pt x="16" y="1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3" y="34"/>
                        <a:pt x="0" y="40"/>
                        <a:pt x="0" y="47"/>
                      </a:cubicBezTo>
                      <a:cubicBezTo>
                        <a:pt x="0" y="138"/>
                        <a:pt x="0" y="138"/>
                        <a:pt x="0" y="138"/>
                      </a:cubicBezTo>
                      <a:cubicBezTo>
                        <a:pt x="0" y="144"/>
                        <a:pt x="5" y="149"/>
                        <a:pt x="10" y="149"/>
                      </a:cubicBezTo>
                      <a:cubicBezTo>
                        <a:pt x="71" y="149"/>
                        <a:pt x="71" y="149"/>
                        <a:pt x="71" y="149"/>
                      </a:cubicBezTo>
                      <a:cubicBezTo>
                        <a:pt x="77" y="149"/>
                        <a:pt x="81" y="144"/>
                        <a:pt x="81" y="138"/>
                      </a:cubicBezTo>
                      <a:cubicBezTo>
                        <a:pt x="81" y="47"/>
                        <a:pt x="81" y="47"/>
                        <a:pt x="81" y="47"/>
                      </a:cubicBezTo>
                      <a:cubicBezTo>
                        <a:pt x="81" y="40"/>
                        <a:pt x="79" y="34"/>
                        <a:pt x="75" y="29"/>
                      </a:cubicBezTo>
                      <a:cubicBezTo>
                        <a:pt x="66" y="19"/>
                        <a:pt x="66" y="19"/>
                        <a:pt x="66" y="19"/>
                      </a:cubicBezTo>
                      <a:cubicBezTo>
                        <a:pt x="63" y="15"/>
                        <a:pt x="61" y="11"/>
                        <a:pt x="61" y="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145;p9"/>
                <p:cNvSpPr/>
                <p:nvPr/>
              </p:nvSpPr>
              <p:spPr>
                <a:xfrm>
                  <a:off x="1353244" y="1019929"/>
                  <a:ext cx="185392" cy="26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11" extrusionOk="0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"/>
                        <a:pt x="5" y="11"/>
                        <a:pt x="10" y="11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77" y="11"/>
                        <a:pt x="81" y="6"/>
                        <a:pt x="81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146;p9"/>
                <p:cNvSpPr/>
                <p:nvPr/>
              </p:nvSpPr>
              <p:spPr>
                <a:xfrm>
                  <a:off x="1398268" y="707411"/>
                  <a:ext cx="95345" cy="23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11" extrusionOk="0">
                      <a:moveTo>
                        <a:pt x="42" y="11"/>
                      </a:moveTo>
                      <a:cubicBezTo>
                        <a:pt x="41" y="9"/>
                        <a:pt x="41" y="8"/>
                        <a:pt x="41" y="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8"/>
                        <a:pt x="0" y="9"/>
                        <a:pt x="0" y="11"/>
                      </a:cubicBezTo>
                      <a:lnTo>
                        <a:pt x="42" y="1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" name="Google Shape;147;p9"/>
                <p:cNvSpPr/>
                <p:nvPr/>
              </p:nvSpPr>
              <p:spPr>
                <a:xfrm>
                  <a:off x="1391638" y="694084"/>
                  <a:ext cx="108600" cy="159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9"/>
                <p:cNvSpPr/>
                <p:nvPr/>
              </p:nvSpPr>
              <p:spPr>
                <a:xfrm>
                  <a:off x="1398268" y="683574"/>
                  <a:ext cx="95700" cy="105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9"/>
                <p:cNvSpPr/>
                <p:nvPr/>
              </p:nvSpPr>
              <p:spPr>
                <a:xfrm>
                  <a:off x="1391646" y="627957"/>
                  <a:ext cx="108588" cy="55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24" extrusionOk="0">
                      <a:moveTo>
                        <a:pt x="43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48" y="24"/>
                        <a:pt x="48" y="24"/>
                        <a:pt x="48" y="24"/>
                      </a:cubicBezTo>
                      <a:cubicBezTo>
                        <a:pt x="48" y="5"/>
                        <a:pt x="48" y="5"/>
                        <a:pt x="48" y="5"/>
                      </a:cubicBezTo>
                      <a:cubicBezTo>
                        <a:pt x="48" y="2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9"/>
                <p:cNvSpPr/>
                <p:nvPr/>
              </p:nvSpPr>
              <p:spPr>
                <a:xfrm>
                  <a:off x="1399591" y="641199"/>
                  <a:ext cx="10594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9"/>
                <p:cNvSpPr/>
                <p:nvPr/>
              </p:nvSpPr>
              <p:spPr>
                <a:xfrm>
                  <a:off x="1420779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9"/>
                <p:cNvSpPr/>
                <p:nvPr/>
              </p:nvSpPr>
              <p:spPr>
                <a:xfrm>
                  <a:off x="1441966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9"/>
                <p:cNvSpPr/>
                <p:nvPr/>
              </p:nvSpPr>
              <p:spPr>
                <a:xfrm>
                  <a:off x="1460506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9"/>
                <p:cNvSpPr/>
                <p:nvPr/>
              </p:nvSpPr>
              <p:spPr>
                <a:xfrm>
                  <a:off x="1481694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8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5" name="Google Shape;155;p9"/>
                <p:cNvSpPr/>
                <p:nvPr/>
              </p:nvSpPr>
              <p:spPr>
                <a:xfrm>
                  <a:off x="1371784" y="818646"/>
                  <a:ext cx="150963" cy="15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" h="66" extrusionOk="0">
                      <a:moveTo>
                        <a:pt x="8" y="66"/>
                      </a:moveTo>
                      <a:cubicBezTo>
                        <a:pt x="58" y="66"/>
                        <a:pt x="58" y="66"/>
                        <a:pt x="58" y="66"/>
                      </a:cubicBezTo>
                      <a:cubicBezTo>
                        <a:pt x="62" y="66"/>
                        <a:pt x="66" y="63"/>
                        <a:pt x="66" y="58"/>
                      </a:cubicBezTo>
                      <a:cubicBezTo>
                        <a:pt x="66" y="8"/>
                        <a:pt x="66" y="8"/>
                        <a:pt x="66" y="8"/>
                      </a:cubicBezTo>
                      <a:cubicBezTo>
                        <a:pt x="66" y="3"/>
                        <a:pt x="62" y="0"/>
                        <a:pt x="5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3"/>
                        <a:pt x="0" y="8"/>
                      </a:cubicBezTo>
                      <a:cubicBezTo>
                        <a:pt x="0" y="58"/>
                        <a:pt x="0" y="58"/>
                        <a:pt x="0" y="58"/>
                      </a:cubicBezTo>
                      <a:cubicBezTo>
                        <a:pt x="0" y="63"/>
                        <a:pt x="3" y="66"/>
                        <a:pt x="8" y="6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6" name="Google Shape;156;p9"/>
              <p:cNvGrpSpPr/>
              <p:nvPr/>
            </p:nvGrpSpPr>
            <p:grpSpPr>
              <a:xfrm>
                <a:off x="7356567" y="4299587"/>
                <a:ext cx="205377" cy="463567"/>
                <a:chOff x="1353244" y="627957"/>
                <a:chExt cx="185392" cy="418457"/>
              </a:xfrm>
            </p:grpSpPr>
            <p:sp>
              <p:nvSpPr>
                <p:cNvPr id="157" name="Google Shape;157;p9"/>
                <p:cNvSpPr/>
                <p:nvPr/>
              </p:nvSpPr>
              <p:spPr>
                <a:xfrm>
                  <a:off x="1353244" y="707411"/>
                  <a:ext cx="185392" cy="339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149" extrusionOk="0">
                      <a:moveTo>
                        <a:pt x="61" y="6"/>
                      </a:move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11"/>
                        <a:pt x="19" y="15"/>
                        <a:pt x="16" y="1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3" y="34"/>
                        <a:pt x="0" y="40"/>
                        <a:pt x="0" y="47"/>
                      </a:cubicBezTo>
                      <a:cubicBezTo>
                        <a:pt x="0" y="138"/>
                        <a:pt x="0" y="138"/>
                        <a:pt x="0" y="138"/>
                      </a:cubicBezTo>
                      <a:cubicBezTo>
                        <a:pt x="0" y="144"/>
                        <a:pt x="5" y="149"/>
                        <a:pt x="10" y="149"/>
                      </a:cubicBezTo>
                      <a:cubicBezTo>
                        <a:pt x="71" y="149"/>
                        <a:pt x="71" y="149"/>
                        <a:pt x="71" y="149"/>
                      </a:cubicBezTo>
                      <a:cubicBezTo>
                        <a:pt x="77" y="149"/>
                        <a:pt x="81" y="144"/>
                        <a:pt x="81" y="138"/>
                      </a:cubicBezTo>
                      <a:cubicBezTo>
                        <a:pt x="81" y="47"/>
                        <a:pt x="81" y="47"/>
                        <a:pt x="81" y="47"/>
                      </a:cubicBezTo>
                      <a:cubicBezTo>
                        <a:pt x="81" y="40"/>
                        <a:pt x="79" y="34"/>
                        <a:pt x="75" y="29"/>
                      </a:cubicBezTo>
                      <a:cubicBezTo>
                        <a:pt x="66" y="19"/>
                        <a:pt x="66" y="19"/>
                        <a:pt x="66" y="19"/>
                      </a:cubicBezTo>
                      <a:cubicBezTo>
                        <a:pt x="63" y="15"/>
                        <a:pt x="61" y="11"/>
                        <a:pt x="61" y="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" name="Google Shape;158;p9"/>
                <p:cNvSpPr/>
                <p:nvPr/>
              </p:nvSpPr>
              <p:spPr>
                <a:xfrm>
                  <a:off x="1353244" y="1019929"/>
                  <a:ext cx="185392" cy="26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11" extrusionOk="0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"/>
                        <a:pt x="5" y="11"/>
                        <a:pt x="10" y="11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77" y="11"/>
                        <a:pt x="81" y="6"/>
                        <a:pt x="81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9"/>
                <p:cNvSpPr/>
                <p:nvPr/>
              </p:nvSpPr>
              <p:spPr>
                <a:xfrm>
                  <a:off x="1398268" y="707411"/>
                  <a:ext cx="95345" cy="23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11" extrusionOk="0">
                      <a:moveTo>
                        <a:pt x="42" y="11"/>
                      </a:moveTo>
                      <a:cubicBezTo>
                        <a:pt x="41" y="9"/>
                        <a:pt x="41" y="8"/>
                        <a:pt x="41" y="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8"/>
                        <a:pt x="0" y="9"/>
                        <a:pt x="0" y="11"/>
                      </a:cubicBezTo>
                      <a:lnTo>
                        <a:pt x="42" y="1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9"/>
                <p:cNvSpPr/>
                <p:nvPr/>
              </p:nvSpPr>
              <p:spPr>
                <a:xfrm>
                  <a:off x="1391638" y="694084"/>
                  <a:ext cx="108600" cy="159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9"/>
                <p:cNvSpPr/>
                <p:nvPr/>
              </p:nvSpPr>
              <p:spPr>
                <a:xfrm>
                  <a:off x="1398268" y="683574"/>
                  <a:ext cx="95700" cy="105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9"/>
                <p:cNvSpPr/>
                <p:nvPr/>
              </p:nvSpPr>
              <p:spPr>
                <a:xfrm>
                  <a:off x="1391646" y="627957"/>
                  <a:ext cx="108588" cy="55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24" extrusionOk="0">
                      <a:moveTo>
                        <a:pt x="43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48" y="24"/>
                        <a:pt x="48" y="24"/>
                        <a:pt x="48" y="24"/>
                      </a:cubicBezTo>
                      <a:cubicBezTo>
                        <a:pt x="48" y="5"/>
                        <a:pt x="48" y="5"/>
                        <a:pt x="48" y="5"/>
                      </a:cubicBezTo>
                      <a:cubicBezTo>
                        <a:pt x="48" y="2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9"/>
                <p:cNvSpPr/>
                <p:nvPr/>
              </p:nvSpPr>
              <p:spPr>
                <a:xfrm>
                  <a:off x="1399591" y="641199"/>
                  <a:ext cx="10594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9"/>
                <p:cNvSpPr/>
                <p:nvPr/>
              </p:nvSpPr>
              <p:spPr>
                <a:xfrm>
                  <a:off x="1420779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9"/>
                <p:cNvSpPr/>
                <p:nvPr/>
              </p:nvSpPr>
              <p:spPr>
                <a:xfrm>
                  <a:off x="1441966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" name="Google Shape;166;p9"/>
                <p:cNvSpPr/>
                <p:nvPr/>
              </p:nvSpPr>
              <p:spPr>
                <a:xfrm>
                  <a:off x="1460506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8" extrusionOk="0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3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" name="Google Shape;167;p9"/>
                <p:cNvSpPr/>
                <p:nvPr/>
              </p:nvSpPr>
              <p:spPr>
                <a:xfrm>
                  <a:off x="1481694" y="641199"/>
                  <a:ext cx="7946" cy="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8" extrusionOk="0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" name="Google Shape;168;p9"/>
                <p:cNvSpPr/>
                <p:nvPr/>
              </p:nvSpPr>
              <p:spPr>
                <a:xfrm>
                  <a:off x="1371784" y="818646"/>
                  <a:ext cx="150963" cy="15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" h="66" extrusionOk="0">
                      <a:moveTo>
                        <a:pt x="8" y="66"/>
                      </a:moveTo>
                      <a:cubicBezTo>
                        <a:pt x="58" y="66"/>
                        <a:pt x="58" y="66"/>
                        <a:pt x="58" y="66"/>
                      </a:cubicBezTo>
                      <a:cubicBezTo>
                        <a:pt x="62" y="66"/>
                        <a:pt x="66" y="63"/>
                        <a:pt x="66" y="58"/>
                      </a:cubicBezTo>
                      <a:cubicBezTo>
                        <a:pt x="66" y="8"/>
                        <a:pt x="66" y="8"/>
                        <a:pt x="66" y="8"/>
                      </a:cubicBezTo>
                      <a:cubicBezTo>
                        <a:pt x="66" y="3"/>
                        <a:pt x="62" y="0"/>
                        <a:pt x="5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3"/>
                        <a:pt x="0" y="8"/>
                      </a:cubicBezTo>
                      <a:cubicBezTo>
                        <a:pt x="0" y="58"/>
                        <a:pt x="0" y="58"/>
                        <a:pt x="0" y="58"/>
                      </a:cubicBezTo>
                      <a:cubicBezTo>
                        <a:pt x="0" y="63"/>
                        <a:pt x="3" y="66"/>
                        <a:pt x="8" y="6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9" name="Google Shape;169;p9"/>
            <p:cNvGrpSpPr/>
            <p:nvPr/>
          </p:nvGrpSpPr>
          <p:grpSpPr>
            <a:xfrm>
              <a:off x="5700561" y="4161875"/>
              <a:ext cx="691419" cy="598003"/>
              <a:chOff x="5700561" y="4161875"/>
              <a:chExt cx="691419" cy="598003"/>
            </a:xfrm>
          </p:grpSpPr>
          <p:grpSp>
            <p:nvGrpSpPr>
              <p:cNvPr id="170" name="Google Shape;170;p9"/>
              <p:cNvGrpSpPr/>
              <p:nvPr/>
            </p:nvGrpSpPr>
            <p:grpSpPr>
              <a:xfrm>
                <a:off x="6075342" y="4161875"/>
                <a:ext cx="316637" cy="598003"/>
                <a:chOff x="2281049" y="2132747"/>
                <a:chExt cx="152957" cy="288877"/>
              </a:xfrm>
            </p:grpSpPr>
            <p:sp>
              <p:nvSpPr>
                <p:cNvPr id="171" name="Google Shape;171;p9"/>
                <p:cNvSpPr/>
                <p:nvPr/>
              </p:nvSpPr>
              <p:spPr>
                <a:xfrm>
                  <a:off x="2281049" y="2138410"/>
                  <a:ext cx="152957" cy="28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101" extrusionOk="0">
                      <a:moveTo>
                        <a:pt x="14" y="12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12"/>
                        <a:pt x="40" y="12"/>
                        <a:pt x="40" y="12"/>
                      </a:cubicBezTo>
                      <a:cubicBezTo>
                        <a:pt x="43" y="14"/>
                        <a:pt x="54" y="22"/>
                        <a:pt x="54" y="24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8"/>
                        <a:pt x="52" y="101"/>
                        <a:pt x="49" y="101"/>
                      </a:cubicBezTo>
                      <a:cubicBezTo>
                        <a:pt x="6" y="101"/>
                        <a:pt x="6" y="101"/>
                        <a:pt x="6" y="101"/>
                      </a:cubicBezTo>
                      <a:cubicBezTo>
                        <a:pt x="3" y="101"/>
                        <a:pt x="0" y="98"/>
                        <a:pt x="0" y="9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2"/>
                        <a:pt x="12" y="14"/>
                        <a:pt x="14" y="1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9"/>
                <p:cNvSpPr/>
                <p:nvPr/>
              </p:nvSpPr>
              <p:spPr>
                <a:xfrm>
                  <a:off x="2303709" y="2212047"/>
                  <a:ext cx="107637" cy="192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67" extrusionOk="0">
                      <a:moveTo>
                        <a:pt x="4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6" y="0"/>
                        <a:pt x="37" y="1"/>
                        <a:pt x="37" y="3"/>
                      </a:cubicBezTo>
                      <a:cubicBezTo>
                        <a:pt x="37" y="63"/>
                        <a:pt x="37" y="63"/>
                        <a:pt x="37" y="63"/>
                      </a:cubicBezTo>
                      <a:cubicBezTo>
                        <a:pt x="37" y="65"/>
                        <a:pt x="36" y="67"/>
                        <a:pt x="34" y="67"/>
                      </a:cubicBezTo>
                      <a:cubicBezTo>
                        <a:pt x="4" y="67"/>
                        <a:pt x="4" y="67"/>
                        <a:pt x="4" y="67"/>
                      </a:cubicBezTo>
                      <a:cubicBezTo>
                        <a:pt x="2" y="67"/>
                        <a:pt x="0" y="65"/>
                        <a:pt x="0" y="6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9"/>
                <p:cNvSpPr/>
                <p:nvPr/>
              </p:nvSpPr>
              <p:spPr>
                <a:xfrm>
                  <a:off x="2315039" y="2132747"/>
                  <a:ext cx="84600" cy="342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9"/>
                <p:cNvSpPr/>
                <p:nvPr/>
              </p:nvSpPr>
              <p:spPr>
                <a:xfrm>
                  <a:off x="2315039" y="2246033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9"/>
                <p:cNvSpPr/>
                <p:nvPr/>
              </p:nvSpPr>
              <p:spPr>
                <a:xfrm>
                  <a:off x="2315039" y="2263024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9"/>
                <p:cNvSpPr/>
                <p:nvPr/>
              </p:nvSpPr>
              <p:spPr>
                <a:xfrm>
                  <a:off x="2315039" y="2347990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7" name="Google Shape;177;p9"/>
                <p:cNvSpPr/>
                <p:nvPr/>
              </p:nvSpPr>
              <p:spPr>
                <a:xfrm>
                  <a:off x="2315039" y="2364981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8" name="Google Shape;178;p9"/>
                <p:cNvSpPr/>
                <p:nvPr/>
              </p:nvSpPr>
              <p:spPr>
                <a:xfrm>
                  <a:off x="2332032" y="2280019"/>
                  <a:ext cx="56700" cy="56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79" name="Google Shape;179;p9"/>
              <p:cNvGrpSpPr/>
              <p:nvPr/>
            </p:nvGrpSpPr>
            <p:grpSpPr>
              <a:xfrm>
                <a:off x="5700561" y="4161875"/>
                <a:ext cx="316637" cy="598003"/>
                <a:chOff x="2281049" y="2132747"/>
                <a:chExt cx="152957" cy="288877"/>
              </a:xfrm>
            </p:grpSpPr>
            <p:sp>
              <p:nvSpPr>
                <p:cNvPr id="180" name="Google Shape;180;p9"/>
                <p:cNvSpPr/>
                <p:nvPr/>
              </p:nvSpPr>
              <p:spPr>
                <a:xfrm>
                  <a:off x="2281049" y="2138410"/>
                  <a:ext cx="152957" cy="28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101" extrusionOk="0">
                      <a:moveTo>
                        <a:pt x="14" y="12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12"/>
                        <a:pt x="40" y="12"/>
                        <a:pt x="40" y="12"/>
                      </a:cubicBezTo>
                      <a:cubicBezTo>
                        <a:pt x="43" y="14"/>
                        <a:pt x="54" y="22"/>
                        <a:pt x="54" y="24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8"/>
                        <a:pt x="52" y="101"/>
                        <a:pt x="49" y="101"/>
                      </a:cubicBezTo>
                      <a:cubicBezTo>
                        <a:pt x="6" y="101"/>
                        <a:pt x="6" y="101"/>
                        <a:pt x="6" y="101"/>
                      </a:cubicBezTo>
                      <a:cubicBezTo>
                        <a:pt x="3" y="101"/>
                        <a:pt x="0" y="98"/>
                        <a:pt x="0" y="95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2"/>
                        <a:pt x="12" y="14"/>
                        <a:pt x="14" y="1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181;p9"/>
                <p:cNvSpPr/>
                <p:nvPr/>
              </p:nvSpPr>
              <p:spPr>
                <a:xfrm>
                  <a:off x="2303709" y="2212047"/>
                  <a:ext cx="107637" cy="192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67" extrusionOk="0">
                      <a:moveTo>
                        <a:pt x="4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6" y="0"/>
                        <a:pt x="37" y="1"/>
                        <a:pt x="37" y="3"/>
                      </a:cubicBezTo>
                      <a:cubicBezTo>
                        <a:pt x="37" y="63"/>
                        <a:pt x="37" y="63"/>
                        <a:pt x="37" y="63"/>
                      </a:cubicBezTo>
                      <a:cubicBezTo>
                        <a:pt x="37" y="65"/>
                        <a:pt x="36" y="67"/>
                        <a:pt x="34" y="67"/>
                      </a:cubicBezTo>
                      <a:cubicBezTo>
                        <a:pt x="4" y="67"/>
                        <a:pt x="4" y="67"/>
                        <a:pt x="4" y="67"/>
                      </a:cubicBezTo>
                      <a:cubicBezTo>
                        <a:pt x="2" y="67"/>
                        <a:pt x="0" y="65"/>
                        <a:pt x="0" y="6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" name="Google Shape;182;p9"/>
                <p:cNvSpPr/>
                <p:nvPr/>
              </p:nvSpPr>
              <p:spPr>
                <a:xfrm>
                  <a:off x="2315039" y="2132747"/>
                  <a:ext cx="84600" cy="342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" name="Google Shape;183;p9"/>
                <p:cNvSpPr/>
                <p:nvPr/>
              </p:nvSpPr>
              <p:spPr>
                <a:xfrm>
                  <a:off x="2315039" y="2246033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" name="Google Shape;184;p9"/>
                <p:cNvSpPr/>
                <p:nvPr/>
              </p:nvSpPr>
              <p:spPr>
                <a:xfrm>
                  <a:off x="2315039" y="2263024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" name="Google Shape;185;p9"/>
                <p:cNvSpPr/>
                <p:nvPr/>
              </p:nvSpPr>
              <p:spPr>
                <a:xfrm>
                  <a:off x="2315039" y="2347990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" name="Google Shape;186;p9"/>
                <p:cNvSpPr/>
                <p:nvPr/>
              </p:nvSpPr>
              <p:spPr>
                <a:xfrm>
                  <a:off x="2315039" y="2364981"/>
                  <a:ext cx="84600" cy="5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" name="Google Shape;187;p9"/>
                <p:cNvSpPr/>
                <p:nvPr/>
              </p:nvSpPr>
              <p:spPr>
                <a:xfrm>
                  <a:off x="2332032" y="2280019"/>
                  <a:ext cx="56700" cy="56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88" name="Google Shape;188;p9"/>
            <p:cNvGrpSpPr/>
            <p:nvPr/>
          </p:nvGrpSpPr>
          <p:grpSpPr>
            <a:xfrm>
              <a:off x="6570260" y="4223853"/>
              <a:ext cx="608030" cy="539276"/>
              <a:chOff x="6570260" y="4223853"/>
              <a:chExt cx="608030" cy="539276"/>
            </a:xfrm>
          </p:grpSpPr>
          <p:grpSp>
            <p:nvGrpSpPr>
              <p:cNvPr id="189" name="Google Shape;189;p9"/>
              <p:cNvGrpSpPr/>
              <p:nvPr/>
            </p:nvGrpSpPr>
            <p:grpSpPr>
              <a:xfrm>
                <a:off x="6901885" y="4223853"/>
                <a:ext cx="276405" cy="539276"/>
                <a:chOff x="2662480" y="2155224"/>
                <a:chExt cx="142250" cy="277548"/>
              </a:xfrm>
            </p:grpSpPr>
            <p:sp>
              <p:nvSpPr>
                <p:cNvPr id="190" name="Google Shape;190;p9"/>
                <p:cNvSpPr/>
                <p:nvPr/>
              </p:nvSpPr>
              <p:spPr>
                <a:xfrm>
                  <a:off x="2662480" y="2160887"/>
                  <a:ext cx="141627" cy="271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98" extrusionOk="0">
                      <a:moveTo>
                        <a:pt x="17" y="0"/>
                      </a:moveTo>
                      <a:cubicBezTo>
                        <a:pt x="17" y="2"/>
                        <a:pt x="18" y="3"/>
                        <a:pt x="19" y="7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24"/>
                        <a:pt x="20" y="18"/>
                        <a:pt x="8" y="26"/>
                      </a:cubicBezTo>
                      <a:cubicBezTo>
                        <a:pt x="2" y="30"/>
                        <a:pt x="0" y="36"/>
                        <a:pt x="0" y="40"/>
                      </a:cubicBezTo>
                      <a:cubicBezTo>
                        <a:pt x="1" y="90"/>
                        <a:pt x="1" y="90"/>
                        <a:pt x="1" y="90"/>
                      </a:cubicBezTo>
                      <a:cubicBezTo>
                        <a:pt x="1" y="94"/>
                        <a:pt x="3" y="96"/>
                        <a:pt x="6" y="98"/>
                      </a:cubicBezTo>
                      <a:cubicBezTo>
                        <a:pt x="43" y="98"/>
                        <a:pt x="43" y="98"/>
                        <a:pt x="43" y="98"/>
                      </a:cubicBezTo>
                      <a:cubicBezTo>
                        <a:pt x="47" y="96"/>
                        <a:pt x="49" y="94"/>
                        <a:pt x="49" y="90"/>
                      </a:cubicBezTo>
                      <a:cubicBezTo>
                        <a:pt x="49" y="40"/>
                        <a:pt x="49" y="40"/>
                        <a:pt x="49" y="40"/>
                      </a:cubicBezTo>
                      <a:cubicBezTo>
                        <a:pt x="49" y="36"/>
                        <a:pt x="48" y="30"/>
                        <a:pt x="42" y="26"/>
                      </a:cubicBezTo>
                      <a:cubicBezTo>
                        <a:pt x="30" y="18"/>
                        <a:pt x="32" y="24"/>
                        <a:pt x="32" y="7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32" y="3"/>
                        <a:pt x="32" y="2"/>
                        <a:pt x="32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1" name="Google Shape;191;p9"/>
                <p:cNvSpPr/>
                <p:nvPr/>
              </p:nvSpPr>
              <p:spPr>
                <a:xfrm>
                  <a:off x="2710626" y="2155224"/>
                  <a:ext cx="45320" cy="33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12" extrusionOk="0">
                      <a:moveTo>
                        <a:pt x="1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6" y="0"/>
                        <a:pt x="16" y="1"/>
                        <a:pt x="16" y="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2" name="Google Shape;192;p9"/>
                <p:cNvSpPr/>
                <p:nvPr/>
              </p:nvSpPr>
              <p:spPr>
                <a:xfrm>
                  <a:off x="2663430" y="2279839"/>
                  <a:ext cx="141300" cy="963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93" name="Google Shape;193;p9"/>
              <p:cNvGrpSpPr/>
              <p:nvPr/>
            </p:nvGrpSpPr>
            <p:grpSpPr>
              <a:xfrm>
                <a:off x="6570260" y="4223853"/>
                <a:ext cx="276405" cy="539276"/>
                <a:chOff x="2662480" y="2155224"/>
                <a:chExt cx="142250" cy="277548"/>
              </a:xfrm>
            </p:grpSpPr>
            <p:sp>
              <p:nvSpPr>
                <p:cNvPr id="194" name="Google Shape;194;p9"/>
                <p:cNvSpPr/>
                <p:nvPr/>
              </p:nvSpPr>
              <p:spPr>
                <a:xfrm>
                  <a:off x="2662480" y="2160887"/>
                  <a:ext cx="141627" cy="271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98" extrusionOk="0">
                      <a:moveTo>
                        <a:pt x="17" y="0"/>
                      </a:moveTo>
                      <a:cubicBezTo>
                        <a:pt x="17" y="2"/>
                        <a:pt x="18" y="3"/>
                        <a:pt x="19" y="7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24"/>
                        <a:pt x="20" y="18"/>
                        <a:pt x="8" y="26"/>
                      </a:cubicBezTo>
                      <a:cubicBezTo>
                        <a:pt x="2" y="30"/>
                        <a:pt x="0" y="36"/>
                        <a:pt x="0" y="40"/>
                      </a:cubicBezTo>
                      <a:cubicBezTo>
                        <a:pt x="1" y="90"/>
                        <a:pt x="1" y="90"/>
                        <a:pt x="1" y="90"/>
                      </a:cubicBezTo>
                      <a:cubicBezTo>
                        <a:pt x="1" y="94"/>
                        <a:pt x="3" y="96"/>
                        <a:pt x="6" y="98"/>
                      </a:cubicBezTo>
                      <a:cubicBezTo>
                        <a:pt x="43" y="98"/>
                        <a:pt x="43" y="98"/>
                        <a:pt x="43" y="98"/>
                      </a:cubicBezTo>
                      <a:cubicBezTo>
                        <a:pt x="47" y="96"/>
                        <a:pt x="49" y="94"/>
                        <a:pt x="49" y="90"/>
                      </a:cubicBezTo>
                      <a:cubicBezTo>
                        <a:pt x="49" y="40"/>
                        <a:pt x="49" y="40"/>
                        <a:pt x="49" y="40"/>
                      </a:cubicBezTo>
                      <a:cubicBezTo>
                        <a:pt x="49" y="36"/>
                        <a:pt x="48" y="30"/>
                        <a:pt x="42" y="26"/>
                      </a:cubicBezTo>
                      <a:cubicBezTo>
                        <a:pt x="30" y="18"/>
                        <a:pt x="32" y="24"/>
                        <a:pt x="32" y="7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32" y="3"/>
                        <a:pt x="32" y="2"/>
                        <a:pt x="32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5" name="Google Shape;195;p9"/>
                <p:cNvSpPr/>
                <p:nvPr/>
              </p:nvSpPr>
              <p:spPr>
                <a:xfrm>
                  <a:off x="2710626" y="2155224"/>
                  <a:ext cx="45320" cy="33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12" extrusionOk="0">
                      <a:moveTo>
                        <a:pt x="1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6" y="0"/>
                        <a:pt x="16" y="1"/>
                        <a:pt x="16" y="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6" name="Google Shape;196;p9"/>
                <p:cNvSpPr/>
                <p:nvPr/>
              </p:nvSpPr>
              <p:spPr>
                <a:xfrm>
                  <a:off x="2663430" y="2279839"/>
                  <a:ext cx="141300" cy="963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 txBox="1">
            <a:spLocks noGrp="1"/>
          </p:cNvSpPr>
          <p:nvPr>
            <p:ph type="title" hasCustomPrompt="1"/>
          </p:nvPr>
        </p:nvSpPr>
        <p:spPr>
          <a:xfrm>
            <a:off x="3295375" y="1793275"/>
            <a:ext cx="5135400" cy="902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2" name="Google Shape;202;p11"/>
          <p:cNvSpPr txBox="1">
            <a:spLocks noGrp="1"/>
          </p:cNvSpPr>
          <p:nvPr>
            <p:ph type="subTitle" idx="1"/>
          </p:nvPr>
        </p:nvSpPr>
        <p:spPr>
          <a:xfrm>
            <a:off x="3295375" y="2819125"/>
            <a:ext cx="5135400" cy="35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03" name="Google Shape;203;p11"/>
          <p:cNvGrpSpPr/>
          <p:nvPr/>
        </p:nvGrpSpPr>
        <p:grpSpPr>
          <a:xfrm>
            <a:off x="7165279" y="-1700877"/>
            <a:ext cx="4351914" cy="6844389"/>
            <a:chOff x="7165279" y="-1700877"/>
            <a:chExt cx="4351914" cy="6844389"/>
          </a:xfrm>
        </p:grpSpPr>
        <p:sp>
          <p:nvSpPr>
            <p:cNvPr id="204" name="Google Shape;204;p11"/>
            <p:cNvSpPr/>
            <p:nvPr/>
          </p:nvSpPr>
          <p:spPr>
            <a:xfrm rot="5400000" flipH="1">
              <a:off x="7836701" y="3836206"/>
              <a:ext cx="1522412" cy="1092199"/>
            </a:xfrm>
            <a:custGeom>
              <a:avLst/>
              <a:gdLst/>
              <a:ahLst/>
              <a:cxnLst/>
              <a:rect l="l" t="t" r="r" b="b"/>
              <a:pathLst>
                <a:path w="1600" h="1149" extrusionOk="0">
                  <a:moveTo>
                    <a:pt x="535" y="898"/>
                  </a:moveTo>
                  <a:cubicBezTo>
                    <a:pt x="987" y="899"/>
                    <a:pt x="834" y="581"/>
                    <a:pt x="984" y="453"/>
                  </a:cubicBezTo>
                  <a:cubicBezTo>
                    <a:pt x="1093" y="361"/>
                    <a:pt x="1225" y="361"/>
                    <a:pt x="1398" y="380"/>
                  </a:cubicBezTo>
                  <a:cubicBezTo>
                    <a:pt x="1512" y="393"/>
                    <a:pt x="1600" y="274"/>
                    <a:pt x="1600" y="159"/>
                  </a:cubicBezTo>
                  <a:cubicBezTo>
                    <a:pt x="1600" y="0"/>
                    <a:pt x="1600" y="0"/>
                    <a:pt x="160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49"/>
                    <a:pt x="0" y="1149"/>
                    <a:pt x="0" y="1149"/>
                  </a:cubicBezTo>
                  <a:cubicBezTo>
                    <a:pt x="29" y="1145"/>
                    <a:pt x="164" y="897"/>
                    <a:pt x="535" y="898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1"/>
            <p:cNvSpPr/>
            <p:nvPr/>
          </p:nvSpPr>
          <p:spPr>
            <a:xfrm rot="-9709374">
              <a:off x="7571374" y="-1227851"/>
              <a:ext cx="3539724" cy="316979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8"/>
          <p:cNvPicPr preferRelativeResize="0"/>
          <p:nvPr/>
        </p:nvPicPr>
        <p:blipFill rotWithShape="1">
          <a:blip r:embed="rId3">
            <a:alphaModFix/>
          </a:blip>
          <a:srcRect l="14995" t="43980" r="18506" b="39027"/>
          <a:stretch/>
        </p:blipFill>
        <p:spPr>
          <a:xfrm>
            <a:off x="1052079" y="668155"/>
            <a:ext cx="4978814" cy="75666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28"/>
          <p:cNvSpPr txBox="1">
            <a:spLocks noGrp="1"/>
          </p:cNvSpPr>
          <p:nvPr>
            <p:ph type="subTitle" idx="1"/>
          </p:nvPr>
        </p:nvSpPr>
        <p:spPr>
          <a:xfrm>
            <a:off x="489360" y="2010979"/>
            <a:ext cx="4721081" cy="1496009"/>
          </a:xfrm>
          <a:prstGeom prst="rect">
            <a:avLst/>
          </a:prstGeom>
          <a:effectLst>
            <a:softEdge rad="508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b="1" dirty="0">
                <a:latin typeface="Onest"/>
              </a:rPr>
              <a:t>Digitalization of Business Processes in Health</a:t>
            </a:r>
          </a:p>
          <a:p>
            <a:pPr marL="0" indent="0"/>
            <a:r>
              <a:rPr lang="en" b="1" dirty="0">
                <a:latin typeface="Onest"/>
              </a:rPr>
              <a:t>Case: </a:t>
            </a:r>
            <a:r>
              <a:rPr lang="en" dirty="0">
                <a:latin typeface="Onest"/>
              </a:rPr>
              <a:t>Digital Pharmacy</a:t>
            </a:r>
          </a:p>
          <a:p>
            <a:pPr marL="0" indent="0"/>
            <a:endParaRPr lang="en" b="1" dirty="0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Onest"/>
              </a:rPr>
              <a:t>Team</a:t>
            </a:r>
            <a:r>
              <a:rPr lang="en" dirty="0">
                <a:latin typeface="Onest"/>
              </a:rPr>
              <a:t>: Nemanja Arsenijevic, Ruben Ballesteros, Houssem Bouchemal, Kurt Kuser, Blanca Moreno</a:t>
            </a:r>
            <a:endParaRPr dirty="0">
              <a:latin typeface="Onest"/>
            </a:endParaRPr>
          </a:p>
        </p:txBody>
      </p:sp>
      <p:grpSp>
        <p:nvGrpSpPr>
          <p:cNvPr id="723" name="Google Shape;588;p29">
            <a:extLst>
              <a:ext uri="{FF2B5EF4-FFF2-40B4-BE49-F238E27FC236}">
                <a16:creationId xmlns:a16="http://schemas.microsoft.com/office/drawing/2014/main" id="{7766C1F2-3FCE-453C-1768-496517A01850}"/>
              </a:ext>
            </a:extLst>
          </p:cNvPr>
          <p:cNvGrpSpPr/>
          <p:nvPr/>
        </p:nvGrpSpPr>
        <p:grpSpPr>
          <a:xfrm>
            <a:off x="3660338" y="1299780"/>
            <a:ext cx="5411100" cy="3591706"/>
            <a:chOff x="3517725" y="1115194"/>
            <a:chExt cx="5411100" cy="3591706"/>
          </a:xfrm>
        </p:grpSpPr>
        <p:sp>
          <p:nvSpPr>
            <p:cNvPr id="3" name="Google Shape;589;p29">
              <a:extLst>
                <a:ext uri="{FF2B5EF4-FFF2-40B4-BE49-F238E27FC236}">
                  <a16:creationId xmlns:a16="http://schemas.microsoft.com/office/drawing/2014/main" id="{7E466B24-555A-ED84-035B-B154F96DA173}"/>
                </a:ext>
              </a:extLst>
            </p:cNvPr>
            <p:cNvSpPr/>
            <p:nvPr/>
          </p:nvSpPr>
          <p:spPr>
            <a:xfrm>
              <a:off x="5109975" y="1434200"/>
              <a:ext cx="3539724" cy="3169799"/>
            </a:xfrm>
            <a:custGeom>
              <a:avLst/>
              <a:gdLst/>
              <a:ahLst/>
              <a:cxnLst/>
              <a:rect l="l" t="t" r="r" b="b"/>
              <a:pathLst>
                <a:path w="3516" h="3149" extrusionOk="0">
                  <a:moveTo>
                    <a:pt x="1194" y="217"/>
                  </a:moveTo>
                  <a:cubicBezTo>
                    <a:pt x="2213" y="0"/>
                    <a:pt x="2320" y="1159"/>
                    <a:pt x="2742" y="1233"/>
                  </a:cubicBezTo>
                  <a:cubicBezTo>
                    <a:pt x="3288" y="1329"/>
                    <a:pt x="3516" y="2085"/>
                    <a:pt x="3108" y="2547"/>
                  </a:cubicBezTo>
                  <a:cubicBezTo>
                    <a:pt x="2577" y="3149"/>
                    <a:pt x="1002" y="2785"/>
                    <a:pt x="486" y="2139"/>
                  </a:cubicBezTo>
                  <a:cubicBezTo>
                    <a:pt x="200" y="1781"/>
                    <a:pt x="0" y="471"/>
                    <a:pt x="1194" y="217"/>
                  </a:cubicBezTo>
                  <a:close/>
                </a:path>
              </a:pathLst>
            </a:custGeom>
            <a:solidFill>
              <a:srgbClr val="C6E9D8">
                <a:alpha val="21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" name="Google Shape;590;p29">
              <a:extLst>
                <a:ext uri="{FF2B5EF4-FFF2-40B4-BE49-F238E27FC236}">
                  <a16:creationId xmlns:a16="http://schemas.microsoft.com/office/drawing/2014/main" id="{D5CE4815-2E9D-102A-297B-8821E2E17ADF}"/>
                </a:ext>
              </a:extLst>
            </p:cNvPr>
            <p:cNvGrpSpPr/>
            <p:nvPr/>
          </p:nvGrpSpPr>
          <p:grpSpPr>
            <a:xfrm>
              <a:off x="6346989" y="1115194"/>
              <a:ext cx="1983169" cy="832652"/>
              <a:chOff x="6838351" y="186088"/>
              <a:chExt cx="1827300" cy="767213"/>
            </a:xfrm>
          </p:grpSpPr>
          <p:sp>
            <p:nvSpPr>
              <p:cNvPr id="45" name="Google Shape;591;p29">
                <a:extLst>
                  <a:ext uri="{FF2B5EF4-FFF2-40B4-BE49-F238E27FC236}">
                    <a16:creationId xmlns:a16="http://schemas.microsoft.com/office/drawing/2014/main" id="{7DF87A26-7474-1673-1109-AF867F794C8D}"/>
                  </a:ext>
                </a:extLst>
              </p:cNvPr>
              <p:cNvSpPr/>
              <p:nvPr/>
            </p:nvSpPr>
            <p:spPr>
              <a:xfrm>
                <a:off x="6838351" y="381351"/>
                <a:ext cx="1827300" cy="44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" name="Google Shape;592;p29">
                <a:extLst>
                  <a:ext uri="{FF2B5EF4-FFF2-40B4-BE49-F238E27FC236}">
                    <a16:creationId xmlns:a16="http://schemas.microsoft.com/office/drawing/2014/main" id="{4CA236B2-4291-D75B-7DDC-674B0891CB9C}"/>
                  </a:ext>
                </a:extLst>
              </p:cNvPr>
              <p:cNvGrpSpPr/>
              <p:nvPr/>
            </p:nvGrpSpPr>
            <p:grpSpPr>
              <a:xfrm>
                <a:off x="6857401" y="189263"/>
                <a:ext cx="109538" cy="195263"/>
                <a:chOff x="6676801" y="159663"/>
                <a:chExt cx="109538" cy="195263"/>
              </a:xfrm>
            </p:grpSpPr>
            <p:sp>
              <p:nvSpPr>
                <p:cNvPr id="717" name="Google Shape;593;p29">
                  <a:extLst>
                    <a:ext uri="{FF2B5EF4-FFF2-40B4-BE49-F238E27FC236}">
                      <a16:creationId xmlns:a16="http://schemas.microsoft.com/office/drawing/2014/main" id="{3AA53760-A538-D533-E0FB-9AD572AF5E20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8" name="Google Shape;594;p29">
                  <a:extLst>
                    <a:ext uri="{FF2B5EF4-FFF2-40B4-BE49-F238E27FC236}">
                      <a16:creationId xmlns:a16="http://schemas.microsoft.com/office/drawing/2014/main" id="{81D8F10D-41F8-F8B2-8579-C23551FABC20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9" name="Google Shape;595;p29">
                  <a:extLst>
                    <a:ext uri="{FF2B5EF4-FFF2-40B4-BE49-F238E27FC236}">
                      <a16:creationId xmlns:a16="http://schemas.microsoft.com/office/drawing/2014/main" id="{24A7B481-D55D-1BAE-6A4C-512D4505E2DA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0" name="Google Shape;596;p29">
                  <a:extLst>
                    <a:ext uri="{FF2B5EF4-FFF2-40B4-BE49-F238E27FC236}">
                      <a16:creationId xmlns:a16="http://schemas.microsoft.com/office/drawing/2014/main" id="{8BAE3F04-D154-9861-01A7-52C492B0F521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1" name="Google Shape;597;p29">
                  <a:extLst>
                    <a:ext uri="{FF2B5EF4-FFF2-40B4-BE49-F238E27FC236}">
                      <a16:creationId xmlns:a16="http://schemas.microsoft.com/office/drawing/2014/main" id="{5043A1B9-586F-29E4-5217-A6730531BF7F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2" name="Google Shape;598;p29">
                  <a:extLst>
                    <a:ext uri="{FF2B5EF4-FFF2-40B4-BE49-F238E27FC236}">
                      <a16:creationId xmlns:a16="http://schemas.microsoft.com/office/drawing/2014/main" id="{E097970A-00C8-0526-590B-F6F4FF36927C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7" name="Google Shape;599;p29">
                <a:extLst>
                  <a:ext uri="{FF2B5EF4-FFF2-40B4-BE49-F238E27FC236}">
                    <a16:creationId xmlns:a16="http://schemas.microsoft.com/office/drawing/2014/main" id="{05745B6B-29CB-3F94-A46B-9609448BBA8E}"/>
                  </a:ext>
                </a:extLst>
              </p:cNvPr>
              <p:cNvGrpSpPr/>
              <p:nvPr/>
            </p:nvGrpSpPr>
            <p:grpSpPr>
              <a:xfrm>
                <a:off x="8235351" y="271813"/>
                <a:ext cx="128588" cy="112713"/>
                <a:chOff x="8054751" y="242213"/>
                <a:chExt cx="128588" cy="112713"/>
              </a:xfrm>
            </p:grpSpPr>
            <p:sp>
              <p:nvSpPr>
                <p:cNvPr id="713" name="Google Shape;600;p29">
                  <a:extLst>
                    <a:ext uri="{FF2B5EF4-FFF2-40B4-BE49-F238E27FC236}">
                      <a16:creationId xmlns:a16="http://schemas.microsoft.com/office/drawing/2014/main" id="{8760B77E-8EFF-CE9E-74DA-5F59E12D3B3F}"/>
                    </a:ext>
                  </a:extLst>
                </p:cNvPr>
                <p:cNvSpPr/>
                <p:nvPr/>
              </p:nvSpPr>
              <p:spPr>
                <a:xfrm>
                  <a:off x="8054751" y="273963"/>
                  <a:ext cx="128588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7" extrusionOk="0">
                      <a:moveTo>
                        <a:pt x="61" y="6"/>
                      </a:moveTo>
                      <a:cubicBezTo>
                        <a:pt x="61" y="4"/>
                        <a:pt x="61" y="0"/>
                        <a:pt x="61" y="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4"/>
                        <a:pt x="15" y="6"/>
                      </a:cubicBezTo>
                      <a:cubicBezTo>
                        <a:pt x="15" y="8"/>
                        <a:pt x="0" y="10"/>
                        <a:pt x="0" y="15"/>
                      </a:cubicBezTo>
                      <a:cubicBezTo>
                        <a:pt x="0" y="19"/>
                        <a:pt x="0" y="36"/>
                        <a:pt x="0" y="40"/>
                      </a:cubicBezTo>
                      <a:cubicBezTo>
                        <a:pt x="0" y="44"/>
                        <a:pt x="4" y="47"/>
                        <a:pt x="9" y="47"/>
                      </a:cubicBezTo>
                      <a:cubicBezTo>
                        <a:pt x="14" y="47"/>
                        <a:pt x="38" y="47"/>
                        <a:pt x="38" y="47"/>
                      </a:cubicBezTo>
                      <a:cubicBezTo>
                        <a:pt x="38" y="47"/>
                        <a:pt x="61" y="47"/>
                        <a:pt x="67" y="47"/>
                      </a:cubicBezTo>
                      <a:cubicBezTo>
                        <a:pt x="72" y="47"/>
                        <a:pt x="75" y="44"/>
                        <a:pt x="75" y="40"/>
                      </a:cubicBezTo>
                      <a:cubicBezTo>
                        <a:pt x="75" y="36"/>
                        <a:pt x="75" y="19"/>
                        <a:pt x="75" y="15"/>
                      </a:cubicBezTo>
                      <a:cubicBezTo>
                        <a:pt x="75" y="10"/>
                        <a:pt x="61" y="8"/>
                        <a:pt x="6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4" name="Google Shape;601;p29">
                  <a:extLst>
                    <a:ext uri="{FF2B5EF4-FFF2-40B4-BE49-F238E27FC236}">
                      <a16:creationId xmlns:a16="http://schemas.microsoft.com/office/drawing/2014/main" id="{3D161472-5250-D719-FAC2-2BC6399D3897}"/>
                    </a:ext>
                  </a:extLst>
                </p:cNvPr>
                <p:cNvSpPr/>
                <p:nvPr/>
              </p:nvSpPr>
              <p:spPr>
                <a:xfrm>
                  <a:off x="8054751" y="304126"/>
                  <a:ext cx="857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" h="22" extrusionOk="0">
                      <a:moveTo>
                        <a:pt x="45" y="0"/>
                      </a:moveTo>
                      <a:cubicBezTo>
                        <a:pt x="43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3" y="22"/>
                        <a:pt x="45" y="22"/>
                      </a:cubicBezTo>
                      <a:cubicBezTo>
                        <a:pt x="48" y="22"/>
                        <a:pt x="50" y="20"/>
                        <a:pt x="50" y="18"/>
                      </a:cubicBezTo>
                      <a:cubicBezTo>
                        <a:pt x="50" y="16"/>
                        <a:pt x="50" y="11"/>
                        <a:pt x="50" y="11"/>
                      </a:cubicBezTo>
                      <a:cubicBezTo>
                        <a:pt x="50" y="11"/>
                        <a:pt x="50" y="5"/>
                        <a:pt x="50" y="3"/>
                      </a:cubicBezTo>
                      <a:cubicBezTo>
                        <a:pt x="50" y="1"/>
                        <a:pt x="48" y="0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602;p29">
                  <a:extLst>
                    <a:ext uri="{FF2B5EF4-FFF2-40B4-BE49-F238E27FC236}">
                      <a16:creationId xmlns:a16="http://schemas.microsoft.com/office/drawing/2014/main" id="{2BF7BB5F-0A37-26A7-91EE-DCDC06CE9E7A}"/>
                    </a:ext>
                  </a:extLst>
                </p:cNvPr>
                <p:cNvSpPr/>
                <p:nvPr/>
              </p:nvSpPr>
              <p:spPr>
                <a:xfrm>
                  <a:off x="8072214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21" extrusionOk="0">
                      <a:moveTo>
                        <a:pt x="4" y="0"/>
                      </a:moveTo>
                      <a:cubicBezTo>
                        <a:pt x="2" y="0"/>
                        <a:pt x="0" y="3"/>
                        <a:pt x="0" y="5"/>
                      </a:cubicBezTo>
                      <a:cubicBezTo>
                        <a:pt x="0" y="7"/>
                        <a:pt x="0" y="11"/>
                        <a:pt x="0" y="11"/>
                      </a:cubicBezTo>
                      <a:cubicBezTo>
                        <a:pt x="0" y="11"/>
                        <a:pt x="0" y="15"/>
                        <a:pt x="0" y="17"/>
                      </a:cubicBezTo>
                      <a:cubicBezTo>
                        <a:pt x="0" y="19"/>
                        <a:pt x="2" y="21"/>
                        <a:pt x="4" y="21"/>
                      </a:cubicBezTo>
                      <a:cubicBezTo>
                        <a:pt x="6" y="21"/>
                        <a:pt x="28" y="21"/>
                        <a:pt x="28" y="21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6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6" name="Google Shape;603;p29">
                  <a:extLst>
                    <a:ext uri="{FF2B5EF4-FFF2-40B4-BE49-F238E27FC236}">
                      <a16:creationId xmlns:a16="http://schemas.microsoft.com/office/drawing/2014/main" id="{C62F4666-1030-9267-8D88-2AE98355BEA4}"/>
                    </a:ext>
                  </a:extLst>
                </p:cNvPr>
                <p:cNvSpPr/>
                <p:nvPr/>
              </p:nvSpPr>
              <p:spPr>
                <a:xfrm>
                  <a:off x="8119839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21" extrusionOk="0">
                      <a:moveTo>
                        <a:pt x="23" y="0"/>
                      </a:moveTo>
                      <a:cubicBezTo>
                        <a:pt x="21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1" y="21"/>
                        <a:pt x="23" y="21"/>
                      </a:cubicBezTo>
                      <a:cubicBezTo>
                        <a:pt x="25" y="21"/>
                        <a:pt x="27" y="19"/>
                        <a:pt x="27" y="17"/>
                      </a:cubicBezTo>
                      <a:cubicBezTo>
                        <a:pt x="27" y="15"/>
                        <a:pt x="27" y="11"/>
                        <a:pt x="27" y="11"/>
                      </a:cubicBezTo>
                      <a:cubicBezTo>
                        <a:pt x="27" y="11"/>
                        <a:pt x="27" y="7"/>
                        <a:pt x="27" y="5"/>
                      </a:cubicBezTo>
                      <a:cubicBezTo>
                        <a:pt x="27" y="3"/>
                        <a:pt x="25" y="0"/>
                        <a:pt x="2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8" name="Google Shape;604;p29">
                <a:extLst>
                  <a:ext uri="{FF2B5EF4-FFF2-40B4-BE49-F238E27FC236}">
                    <a16:creationId xmlns:a16="http://schemas.microsoft.com/office/drawing/2014/main" id="{447F50F7-FF0D-3D09-79B8-50549E7BF084}"/>
                  </a:ext>
                </a:extLst>
              </p:cNvPr>
              <p:cNvGrpSpPr/>
              <p:nvPr/>
            </p:nvGrpSpPr>
            <p:grpSpPr>
              <a:xfrm>
                <a:off x="8392514" y="186088"/>
                <a:ext cx="87313" cy="198438"/>
                <a:chOff x="8211914" y="156488"/>
                <a:chExt cx="87313" cy="198438"/>
              </a:xfrm>
            </p:grpSpPr>
            <p:sp>
              <p:nvSpPr>
                <p:cNvPr id="708" name="Google Shape;605;p29">
                  <a:extLst>
                    <a:ext uri="{FF2B5EF4-FFF2-40B4-BE49-F238E27FC236}">
                      <a16:creationId xmlns:a16="http://schemas.microsoft.com/office/drawing/2014/main" id="{CDE77550-74B3-7D65-C24A-9EDFEC028F79}"/>
                    </a:ext>
                  </a:extLst>
                </p:cNvPr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9" name="Google Shape;606;p29">
                  <a:extLst>
                    <a:ext uri="{FF2B5EF4-FFF2-40B4-BE49-F238E27FC236}">
                      <a16:creationId xmlns:a16="http://schemas.microsoft.com/office/drawing/2014/main" id="{2E4BC491-3753-DC1A-13D2-528B559CB423}"/>
                    </a:ext>
                  </a:extLst>
                </p:cNvPr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0" name="Google Shape;607;p29">
                  <a:extLst>
                    <a:ext uri="{FF2B5EF4-FFF2-40B4-BE49-F238E27FC236}">
                      <a16:creationId xmlns:a16="http://schemas.microsoft.com/office/drawing/2014/main" id="{E303B989-5A23-ED79-1EA2-0677D776675C}"/>
                    </a:ext>
                  </a:extLst>
                </p:cNvPr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1" name="Google Shape;608;p29">
                  <a:extLst>
                    <a:ext uri="{FF2B5EF4-FFF2-40B4-BE49-F238E27FC236}">
                      <a16:creationId xmlns:a16="http://schemas.microsoft.com/office/drawing/2014/main" id="{FFE27BA5-C239-1A79-D1F8-FAF810B395DE}"/>
                    </a:ext>
                  </a:extLst>
                </p:cNvPr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2" name="Google Shape;609;p29">
                  <a:extLst>
                    <a:ext uri="{FF2B5EF4-FFF2-40B4-BE49-F238E27FC236}">
                      <a16:creationId xmlns:a16="http://schemas.microsoft.com/office/drawing/2014/main" id="{76A939C7-6D12-5CD2-EB49-AF138FF2CD00}"/>
                    </a:ext>
                  </a:extLst>
                </p:cNvPr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9" name="Google Shape;610;p29">
                <a:extLst>
                  <a:ext uri="{FF2B5EF4-FFF2-40B4-BE49-F238E27FC236}">
                    <a16:creationId xmlns:a16="http://schemas.microsoft.com/office/drawing/2014/main" id="{4D0574B4-452C-BFD0-F4FE-462DC134F7D9}"/>
                  </a:ext>
                </a:extLst>
              </p:cNvPr>
              <p:cNvGrpSpPr/>
              <p:nvPr/>
            </p:nvGrpSpPr>
            <p:grpSpPr>
              <a:xfrm>
                <a:off x="7519389" y="255938"/>
                <a:ext cx="49213" cy="128588"/>
                <a:chOff x="7338789" y="226338"/>
                <a:chExt cx="49213" cy="128588"/>
              </a:xfrm>
            </p:grpSpPr>
            <p:sp>
              <p:nvSpPr>
                <p:cNvPr id="701" name="Google Shape;611;p29">
                  <a:extLst>
                    <a:ext uri="{FF2B5EF4-FFF2-40B4-BE49-F238E27FC236}">
                      <a16:creationId xmlns:a16="http://schemas.microsoft.com/office/drawing/2014/main" id="{55C7B4FA-6FE0-E643-AD71-87C3252941C7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2" name="Google Shape;612;p29">
                  <a:extLst>
                    <a:ext uri="{FF2B5EF4-FFF2-40B4-BE49-F238E27FC236}">
                      <a16:creationId xmlns:a16="http://schemas.microsoft.com/office/drawing/2014/main" id="{00A583C9-A38D-5D06-82F8-2586359A70F0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3" name="Google Shape;613;p29">
                  <a:extLst>
                    <a:ext uri="{FF2B5EF4-FFF2-40B4-BE49-F238E27FC236}">
                      <a16:creationId xmlns:a16="http://schemas.microsoft.com/office/drawing/2014/main" id="{E7D438BB-667B-2EAB-1ED7-6E0680AEF861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4" name="Google Shape;614;p29">
                  <a:extLst>
                    <a:ext uri="{FF2B5EF4-FFF2-40B4-BE49-F238E27FC236}">
                      <a16:creationId xmlns:a16="http://schemas.microsoft.com/office/drawing/2014/main" id="{38508608-985B-568F-98C3-C5F6DFD67F06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5" name="Google Shape;615;p29">
                  <a:extLst>
                    <a:ext uri="{FF2B5EF4-FFF2-40B4-BE49-F238E27FC236}">
                      <a16:creationId xmlns:a16="http://schemas.microsoft.com/office/drawing/2014/main" id="{6013B485-7158-55F3-3835-AF9803EC2EF8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6" name="Google Shape;616;p29">
                  <a:extLst>
                    <a:ext uri="{FF2B5EF4-FFF2-40B4-BE49-F238E27FC236}">
                      <a16:creationId xmlns:a16="http://schemas.microsoft.com/office/drawing/2014/main" id="{76E99DC9-D1F9-AADB-842F-C6D033A642CB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7" name="Google Shape;617;p29">
                  <a:extLst>
                    <a:ext uri="{FF2B5EF4-FFF2-40B4-BE49-F238E27FC236}">
                      <a16:creationId xmlns:a16="http://schemas.microsoft.com/office/drawing/2014/main" id="{F503E874-9A63-7A08-5718-87B7A2EF083D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0" name="Google Shape;618;p29">
                <a:extLst>
                  <a:ext uri="{FF2B5EF4-FFF2-40B4-BE49-F238E27FC236}">
                    <a16:creationId xmlns:a16="http://schemas.microsoft.com/office/drawing/2014/main" id="{A56B5D7D-69C6-8E52-7C2F-2728ED8495A2}"/>
                  </a:ext>
                </a:extLst>
              </p:cNvPr>
              <p:cNvGrpSpPr/>
              <p:nvPr/>
            </p:nvGrpSpPr>
            <p:grpSpPr>
              <a:xfrm>
                <a:off x="6983693" y="189263"/>
                <a:ext cx="109538" cy="195263"/>
                <a:chOff x="6676801" y="159663"/>
                <a:chExt cx="109538" cy="195263"/>
              </a:xfrm>
            </p:grpSpPr>
            <p:sp>
              <p:nvSpPr>
                <p:cNvPr id="695" name="Google Shape;619;p29">
                  <a:extLst>
                    <a:ext uri="{FF2B5EF4-FFF2-40B4-BE49-F238E27FC236}">
                      <a16:creationId xmlns:a16="http://schemas.microsoft.com/office/drawing/2014/main" id="{A839BEA2-FD61-9C57-AEB7-3B61B520D8E8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6" name="Google Shape;620;p29">
                  <a:extLst>
                    <a:ext uri="{FF2B5EF4-FFF2-40B4-BE49-F238E27FC236}">
                      <a16:creationId xmlns:a16="http://schemas.microsoft.com/office/drawing/2014/main" id="{50F1C736-385E-2035-B951-7820D15C9D53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7" name="Google Shape;621;p29">
                  <a:extLst>
                    <a:ext uri="{FF2B5EF4-FFF2-40B4-BE49-F238E27FC236}">
                      <a16:creationId xmlns:a16="http://schemas.microsoft.com/office/drawing/2014/main" id="{44531629-DD8A-A2DD-36F1-F953A0632480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8" name="Google Shape;622;p29">
                  <a:extLst>
                    <a:ext uri="{FF2B5EF4-FFF2-40B4-BE49-F238E27FC236}">
                      <a16:creationId xmlns:a16="http://schemas.microsoft.com/office/drawing/2014/main" id="{693E3DB8-48E0-FF56-26CE-E69333CDA524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9" name="Google Shape;623;p29">
                  <a:extLst>
                    <a:ext uri="{FF2B5EF4-FFF2-40B4-BE49-F238E27FC236}">
                      <a16:creationId xmlns:a16="http://schemas.microsoft.com/office/drawing/2014/main" id="{9829CCFE-3E06-AFD2-1CE5-34ECEC07D6E8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624;p29">
                  <a:extLst>
                    <a:ext uri="{FF2B5EF4-FFF2-40B4-BE49-F238E27FC236}">
                      <a16:creationId xmlns:a16="http://schemas.microsoft.com/office/drawing/2014/main" id="{26DD6FCE-5B81-E12A-A365-D5B1E0A614F5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1" name="Google Shape;625;p29">
                <a:extLst>
                  <a:ext uri="{FF2B5EF4-FFF2-40B4-BE49-F238E27FC236}">
                    <a16:creationId xmlns:a16="http://schemas.microsoft.com/office/drawing/2014/main" id="{AAC610AB-8F6C-8C3C-DC97-D3EFDB426FBE}"/>
                  </a:ext>
                </a:extLst>
              </p:cNvPr>
              <p:cNvGrpSpPr/>
              <p:nvPr/>
            </p:nvGrpSpPr>
            <p:grpSpPr>
              <a:xfrm>
                <a:off x="7109984" y="189263"/>
                <a:ext cx="109538" cy="195263"/>
                <a:chOff x="6676801" y="159663"/>
                <a:chExt cx="109538" cy="195263"/>
              </a:xfrm>
            </p:grpSpPr>
            <p:sp>
              <p:nvSpPr>
                <p:cNvPr id="689" name="Google Shape;626;p29">
                  <a:extLst>
                    <a:ext uri="{FF2B5EF4-FFF2-40B4-BE49-F238E27FC236}">
                      <a16:creationId xmlns:a16="http://schemas.microsoft.com/office/drawing/2014/main" id="{C55A7E66-DD23-EBBE-71CF-6C145B30225C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27;p29">
                  <a:extLst>
                    <a:ext uri="{FF2B5EF4-FFF2-40B4-BE49-F238E27FC236}">
                      <a16:creationId xmlns:a16="http://schemas.microsoft.com/office/drawing/2014/main" id="{A504DD50-7528-24A1-CCE8-E4CE074A650D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28;p29">
                  <a:extLst>
                    <a:ext uri="{FF2B5EF4-FFF2-40B4-BE49-F238E27FC236}">
                      <a16:creationId xmlns:a16="http://schemas.microsoft.com/office/drawing/2014/main" id="{4A5B0F81-55ED-ED43-DCB7-AB7475C86F41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2" name="Google Shape;629;p29">
                  <a:extLst>
                    <a:ext uri="{FF2B5EF4-FFF2-40B4-BE49-F238E27FC236}">
                      <a16:creationId xmlns:a16="http://schemas.microsoft.com/office/drawing/2014/main" id="{0A7FEEB2-30E5-518A-FC0B-648417BC192B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3" name="Google Shape;630;p29">
                  <a:extLst>
                    <a:ext uri="{FF2B5EF4-FFF2-40B4-BE49-F238E27FC236}">
                      <a16:creationId xmlns:a16="http://schemas.microsoft.com/office/drawing/2014/main" id="{9B9D2FC2-762B-72E8-E8CB-BCA91DF77B17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4" name="Google Shape;631;p29">
                  <a:extLst>
                    <a:ext uri="{FF2B5EF4-FFF2-40B4-BE49-F238E27FC236}">
                      <a16:creationId xmlns:a16="http://schemas.microsoft.com/office/drawing/2014/main" id="{D4167757-ADDE-B4DE-03EA-94ABA23A0757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2" name="Google Shape;632;p29">
                <a:extLst>
                  <a:ext uri="{FF2B5EF4-FFF2-40B4-BE49-F238E27FC236}">
                    <a16:creationId xmlns:a16="http://schemas.microsoft.com/office/drawing/2014/main" id="{95B4EA2B-E5F8-1817-6FCE-8DF03219067C}"/>
                  </a:ext>
                </a:extLst>
              </p:cNvPr>
              <p:cNvGrpSpPr/>
              <p:nvPr/>
            </p:nvGrpSpPr>
            <p:grpSpPr>
              <a:xfrm>
                <a:off x="7236276" y="189263"/>
                <a:ext cx="109538" cy="195263"/>
                <a:chOff x="6676801" y="159663"/>
                <a:chExt cx="109538" cy="195263"/>
              </a:xfrm>
            </p:grpSpPr>
            <p:sp>
              <p:nvSpPr>
                <p:cNvPr id="683" name="Google Shape;633;p29">
                  <a:extLst>
                    <a:ext uri="{FF2B5EF4-FFF2-40B4-BE49-F238E27FC236}">
                      <a16:creationId xmlns:a16="http://schemas.microsoft.com/office/drawing/2014/main" id="{8FBB1999-6C26-D275-291C-99A805A44764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34;p29">
                  <a:extLst>
                    <a:ext uri="{FF2B5EF4-FFF2-40B4-BE49-F238E27FC236}">
                      <a16:creationId xmlns:a16="http://schemas.microsoft.com/office/drawing/2014/main" id="{C1E9C1B2-9580-08F5-33A9-B6A78BC338F6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35;p29">
                  <a:extLst>
                    <a:ext uri="{FF2B5EF4-FFF2-40B4-BE49-F238E27FC236}">
                      <a16:creationId xmlns:a16="http://schemas.microsoft.com/office/drawing/2014/main" id="{7BCB36A4-6492-3CC4-D7BB-AD8D52CA7099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36;p29">
                  <a:extLst>
                    <a:ext uri="{FF2B5EF4-FFF2-40B4-BE49-F238E27FC236}">
                      <a16:creationId xmlns:a16="http://schemas.microsoft.com/office/drawing/2014/main" id="{DD9950FD-E3E6-D2E4-8F05-A6341F98A079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37;p29">
                  <a:extLst>
                    <a:ext uri="{FF2B5EF4-FFF2-40B4-BE49-F238E27FC236}">
                      <a16:creationId xmlns:a16="http://schemas.microsoft.com/office/drawing/2014/main" id="{78B9EEDE-939E-AA99-6700-C8FA34E43562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38;p29">
                  <a:extLst>
                    <a:ext uri="{FF2B5EF4-FFF2-40B4-BE49-F238E27FC236}">
                      <a16:creationId xmlns:a16="http://schemas.microsoft.com/office/drawing/2014/main" id="{C7B05294-3F78-DC7F-475F-1339EDCC402C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3" name="Google Shape;639;p29">
                <a:extLst>
                  <a:ext uri="{FF2B5EF4-FFF2-40B4-BE49-F238E27FC236}">
                    <a16:creationId xmlns:a16="http://schemas.microsoft.com/office/drawing/2014/main" id="{4A4830C6-280B-07CE-7F19-B32A1B1C0042}"/>
                  </a:ext>
                </a:extLst>
              </p:cNvPr>
              <p:cNvGrpSpPr/>
              <p:nvPr/>
            </p:nvGrpSpPr>
            <p:grpSpPr>
              <a:xfrm>
                <a:off x="7576289" y="255938"/>
                <a:ext cx="49213" cy="128588"/>
                <a:chOff x="7338789" y="226338"/>
                <a:chExt cx="49213" cy="128588"/>
              </a:xfrm>
            </p:grpSpPr>
            <p:sp>
              <p:nvSpPr>
                <p:cNvPr id="676" name="Google Shape;640;p29">
                  <a:extLst>
                    <a:ext uri="{FF2B5EF4-FFF2-40B4-BE49-F238E27FC236}">
                      <a16:creationId xmlns:a16="http://schemas.microsoft.com/office/drawing/2014/main" id="{78153432-796A-0F97-4013-A1D965D40551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41;p29">
                  <a:extLst>
                    <a:ext uri="{FF2B5EF4-FFF2-40B4-BE49-F238E27FC236}">
                      <a16:creationId xmlns:a16="http://schemas.microsoft.com/office/drawing/2014/main" id="{A1FC6130-B812-F997-183C-4EF868923FBA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42;p29">
                  <a:extLst>
                    <a:ext uri="{FF2B5EF4-FFF2-40B4-BE49-F238E27FC236}">
                      <a16:creationId xmlns:a16="http://schemas.microsoft.com/office/drawing/2014/main" id="{2EA852C5-3BDA-E636-4602-1A424B1F7D01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43;p29">
                  <a:extLst>
                    <a:ext uri="{FF2B5EF4-FFF2-40B4-BE49-F238E27FC236}">
                      <a16:creationId xmlns:a16="http://schemas.microsoft.com/office/drawing/2014/main" id="{E53F8D75-F211-3C79-6ADB-4401C1EDD38D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44;p29">
                  <a:extLst>
                    <a:ext uri="{FF2B5EF4-FFF2-40B4-BE49-F238E27FC236}">
                      <a16:creationId xmlns:a16="http://schemas.microsoft.com/office/drawing/2014/main" id="{5EFFEE1F-702E-6C4A-243D-B55AED10103B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45;p29">
                  <a:extLst>
                    <a:ext uri="{FF2B5EF4-FFF2-40B4-BE49-F238E27FC236}">
                      <a16:creationId xmlns:a16="http://schemas.microsoft.com/office/drawing/2014/main" id="{198C7668-7BED-8F17-BEAA-32B982F96CC4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46;p29">
                  <a:extLst>
                    <a:ext uri="{FF2B5EF4-FFF2-40B4-BE49-F238E27FC236}">
                      <a16:creationId xmlns:a16="http://schemas.microsoft.com/office/drawing/2014/main" id="{2203224A-5B5E-8BD6-7955-B2A639046FA2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4" name="Google Shape;647;p29">
                <a:extLst>
                  <a:ext uri="{FF2B5EF4-FFF2-40B4-BE49-F238E27FC236}">
                    <a16:creationId xmlns:a16="http://schemas.microsoft.com/office/drawing/2014/main" id="{06EF243A-CB34-33B7-9E1E-2588C59A234A}"/>
                  </a:ext>
                </a:extLst>
              </p:cNvPr>
              <p:cNvGrpSpPr/>
              <p:nvPr/>
            </p:nvGrpSpPr>
            <p:grpSpPr>
              <a:xfrm>
                <a:off x="7633189" y="255938"/>
                <a:ext cx="49213" cy="128588"/>
                <a:chOff x="7338789" y="226338"/>
                <a:chExt cx="49213" cy="128588"/>
              </a:xfrm>
            </p:grpSpPr>
            <p:sp>
              <p:nvSpPr>
                <p:cNvPr id="669" name="Google Shape;648;p29">
                  <a:extLst>
                    <a:ext uri="{FF2B5EF4-FFF2-40B4-BE49-F238E27FC236}">
                      <a16:creationId xmlns:a16="http://schemas.microsoft.com/office/drawing/2014/main" id="{C9DA99B1-6172-49D2-DAE6-E0ECF522E5EE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49;p29">
                  <a:extLst>
                    <a:ext uri="{FF2B5EF4-FFF2-40B4-BE49-F238E27FC236}">
                      <a16:creationId xmlns:a16="http://schemas.microsoft.com/office/drawing/2014/main" id="{387649EA-95F9-6B78-70A2-6183B21E25B5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50;p29">
                  <a:extLst>
                    <a:ext uri="{FF2B5EF4-FFF2-40B4-BE49-F238E27FC236}">
                      <a16:creationId xmlns:a16="http://schemas.microsoft.com/office/drawing/2014/main" id="{134D2218-4105-FECD-914E-762BD09A55C3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51;p29">
                  <a:extLst>
                    <a:ext uri="{FF2B5EF4-FFF2-40B4-BE49-F238E27FC236}">
                      <a16:creationId xmlns:a16="http://schemas.microsoft.com/office/drawing/2014/main" id="{1FAC1C21-05F4-3775-810F-37C02B08FC76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52;p29">
                  <a:extLst>
                    <a:ext uri="{FF2B5EF4-FFF2-40B4-BE49-F238E27FC236}">
                      <a16:creationId xmlns:a16="http://schemas.microsoft.com/office/drawing/2014/main" id="{7A90DD83-82CA-0735-F994-01A716713569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53;p29">
                  <a:extLst>
                    <a:ext uri="{FF2B5EF4-FFF2-40B4-BE49-F238E27FC236}">
                      <a16:creationId xmlns:a16="http://schemas.microsoft.com/office/drawing/2014/main" id="{D9BB41CB-9F4F-4C50-DAD5-356BA3AB9B24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54;p29">
                  <a:extLst>
                    <a:ext uri="{FF2B5EF4-FFF2-40B4-BE49-F238E27FC236}">
                      <a16:creationId xmlns:a16="http://schemas.microsoft.com/office/drawing/2014/main" id="{41915DFB-5DC4-2E1C-F37F-4F3F66372A4F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5" name="Google Shape;655;p29">
                <a:extLst>
                  <a:ext uri="{FF2B5EF4-FFF2-40B4-BE49-F238E27FC236}">
                    <a16:creationId xmlns:a16="http://schemas.microsoft.com/office/drawing/2014/main" id="{2FC85179-06B9-2416-2A80-DE629ACD9E1A}"/>
                  </a:ext>
                </a:extLst>
              </p:cNvPr>
              <p:cNvGrpSpPr/>
              <p:nvPr/>
            </p:nvGrpSpPr>
            <p:grpSpPr>
              <a:xfrm>
                <a:off x="8090032" y="271813"/>
                <a:ext cx="128588" cy="112713"/>
                <a:chOff x="8054751" y="242213"/>
                <a:chExt cx="128588" cy="112713"/>
              </a:xfrm>
            </p:grpSpPr>
            <p:sp>
              <p:nvSpPr>
                <p:cNvPr id="665" name="Google Shape;656;p29">
                  <a:extLst>
                    <a:ext uri="{FF2B5EF4-FFF2-40B4-BE49-F238E27FC236}">
                      <a16:creationId xmlns:a16="http://schemas.microsoft.com/office/drawing/2014/main" id="{8981B967-558D-E23A-F49C-203D45E16644}"/>
                    </a:ext>
                  </a:extLst>
                </p:cNvPr>
                <p:cNvSpPr/>
                <p:nvPr/>
              </p:nvSpPr>
              <p:spPr>
                <a:xfrm>
                  <a:off x="8054751" y="273963"/>
                  <a:ext cx="128588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7" extrusionOk="0">
                      <a:moveTo>
                        <a:pt x="61" y="6"/>
                      </a:moveTo>
                      <a:cubicBezTo>
                        <a:pt x="61" y="4"/>
                        <a:pt x="61" y="0"/>
                        <a:pt x="61" y="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4"/>
                        <a:pt x="15" y="6"/>
                      </a:cubicBezTo>
                      <a:cubicBezTo>
                        <a:pt x="15" y="8"/>
                        <a:pt x="0" y="10"/>
                        <a:pt x="0" y="15"/>
                      </a:cubicBezTo>
                      <a:cubicBezTo>
                        <a:pt x="0" y="19"/>
                        <a:pt x="0" y="36"/>
                        <a:pt x="0" y="40"/>
                      </a:cubicBezTo>
                      <a:cubicBezTo>
                        <a:pt x="0" y="44"/>
                        <a:pt x="4" y="47"/>
                        <a:pt x="9" y="47"/>
                      </a:cubicBezTo>
                      <a:cubicBezTo>
                        <a:pt x="14" y="47"/>
                        <a:pt x="38" y="47"/>
                        <a:pt x="38" y="47"/>
                      </a:cubicBezTo>
                      <a:cubicBezTo>
                        <a:pt x="38" y="47"/>
                        <a:pt x="61" y="47"/>
                        <a:pt x="67" y="47"/>
                      </a:cubicBezTo>
                      <a:cubicBezTo>
                        <a:pt x="72" y="47"/>
                        <a:pt x="75" y="44"/>
                        <a:pt x="75" y="40"/>
                      </a:cubicBezTo>
                      <a:cubicBezTo>
                        <a:pt x="75" y="36"/>
                        <a:pt x="75" y="19"/>
                        <a:pt x="75" y="15"/>
                      </a:cubicBezTo>
                      <a:cubicBezTo>
                        <a:pt x="75" y="10"/>
                        <a:pt x="61" y="8"/>
                        <a:pt x="6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57;p29">
                  <a:extLst>
                    <a:ext uri="{FF2B5EF4-FFF2-40B4-BE49-F238E27FC236}">
                      <a16:creationId xmlns:a16="http://schemas.microsoft.com/office/drawing/2014/main" id="{2FF6882A-7293-136B-8EF2-402AF33EFA7F}"/>
                    </a:ext>
                  </a:extLst>
                </p:cNvPr>
                <p:cNvSpPr/>
                <p:nvPr/>
              </p:nvSpPr>
              <p:spPr>
                <a:xfrm>
                  <a:off x="8054751" y="304126"/>
                  <a:ext cx="857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" h="22" extrusionOk="0">
                      <a:moveTo>
                        <a:pt x="45" y="0"/>
                      </a:moveTo>
                      <a:cubicBezTo>
                        <a:pt x="43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3" y="22"/>
                        <a:pt x="45" y="22"/>
                      </a:cubicBezTo>
                      <a:cubicBezTo>
                        <a:pt x="48" y="22"/>
                        <a:pt x="50" y="20"/>
                        <a:pt x="50" y="18"/>
                      </a:cubicBezTo>
                      <a:cubicBezTo>
                        <a:pt x="50" y="16"/>
                        <a:pt x="50" y="11"/>
                        <a:pt x="50" y="11"/>
                      </a:cubicBezTo>
                      <a:cubicBezTo>
                        <a:pt x="50" y="11"/>
                        <a:pt x="50" y="5"/>
                        <a:pt x="50" y="3"/>
                      </a:cubicBezTo>
                      <a:cubicBezTo>
                        <a:pt x="50" y="1"/>
                        <a:pt x="48" y="0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58;p29">
                  <a:extLst>
                    <a:ext uri="{FF2B5EF4-FFF2-40B4-BE49-F238E27FC236}">
                      <a16:creationId xmlns:a16="http://schemas.microsoft.com/office/drawing/2014/main" id="{ECEFADDE-F8C2-1449-559F-28AC8A096434}"/>
                    </a:ext>
                  </a:extLst>
                </p:cNvPr>
                <p:cNvSpPr/>
                <p:nvPr/>
              </p:nvSpPr>
              <p:spPr>
                <a:xfrm>
                  <a:off x="8072214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21" extrusionOk="0">
                      <a:moveTo>
                        <a:pt x="4" y="0"/>
                      </a:moveTo>
                      <a:cubicBezTo>
                        <a:pt x="2" y="0"/>
                        <a:pt x="0" y="3"/>
                        <a:pt x="0" y="5"/>
                      </a:cubicBezTo>
                      <a:cubicBezTo>
                        <a:pt x="0" y="7"/>
                        <a:pt x="0" y="11"/>
                        <a:pt x="0" y="11"/>
                      </a:cubicBezTo>
                      <a:cubicBezTo>
                        <a:pt x="0" y="11"/>
                        <a:pt x="0" y="15"/>
                        <a:pt x="0" y="17"/>
                      </a:cubicBezTo>
                      <a:cubicBezTo>
                        <a:pt x="0" y="19"/>
                        <a:pt x="2" y="21"/>
                        <a:pt x="4" y="21"/>
                      </a:cubicBezTo>
                      <a:cubicBezTo>
                        <a:pt x="6" y="21"/>
                        <a:pt x="28" y="21"/>
                        <a:pt x="28" y="21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6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59;p29">
                  <a:extLst>
                    <a:ext uri="{FF2B5EF4-FFF2-40B4-BE49-F238E27FC236}">
                      <a16:creationId xmlns:a16="http://schemas.microsoft.com/office/drawing/2014/main" id="{DA6C04F2-7D39-2982-BBDF-C8C0EBDD479A}"/>
                    </a:ext>
                  </a:extLst>
                </p:cNvPr>
                <p:cNvSpPr/>
                <p:nvPr/>
              </p:nvSpPr>
              <p:spPr>
                <a:xfrm>
                  <a:off x="8119839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21" extrusionOk="0">
                      <a:moveTo>
                        <a:pt x="23" y="0"/>
                      </a:moveTo>
                      <a:cubicBezTo>
                        <a:pt x="21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1" y="21"/>
                        <a:pt x="23" y="21"/>
                      </a:cubicBezTo>
                      <a:cubicBezTo>
                        <a:pt x="25" y="21"/>
                        <a:pt x="27" y="19"/>
                        <a:pt x="27" y="17"/>
                      </a:cubicBezTo>
                      <a:cubicBezTo>
                        <a:pt x="27" y="15"/>
                        <a:pt x="27" y="11"/>
                        <a:pt x="27" y="11"/>
                      </a:cubicBezTo>
                      <a:cubicBezTo>
                        <a:pt x="27" y="11"/>
                        <a:pt x="27" y="7"/>
                        <a:pt x="27" y="5"/>
                      </a:cubicBezTo>
                      <a:cubicBezTo>
                        <a:pt x="27" y="3"/>
                        <a:pt x="25" y="0"/>
                        <a:pt x="2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6" name="Google Shape;660;p29">
                <a:extLst>
                  <a:ext uri="{FF2B5EF4-FFF2-40B4-BE49-F238E27FC236}">
                    <a16:creationId xmlns:a16="http://schemas.microsoft.com/office/drawing/2014/main" id="{A5F3D898-01AA-7E40-CC34-02AA49259C5A}"/>
                  </a:ext>
                </a:extLst>
              </p:cNvPr>
              <p:cNvGrpSpPr/>
              <p:nvPr/>
            </p:nvGrpSpPr>
            <p:grpSpPr>
              <a:xfrm>
                <a:off x="8496964" y="186088"/>
                <a:ext cx="87313" cy="198438"/>
                <a:chOff x="8211914" y="156488"/>
                <a:chExt cx="87313" cy="198438"/>
              </a:xfrm>
            </p:grpSpPr>
            <p:sp>
              <p:nvSpPr>
                <p:cNvPr id="660" name="Google Shape;661;p29">
                  <a:extLst>
                    <a:ext uri="{FF2B5EF4-FFF2-40B4-BE49-F238E27FC236}">
                      <a16:creationId xmlns:a16="http://schemas.microsoft.com/office/drawing/2014/main" id="{70040F0A-AFBA-B696-98DB-48C967278775}"/>
                    </a:ext>
                  </a:extLst>
                </p:cNvPr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2;p29">
                  <a:extLst>
                    <a:ext uri="{FF2B5EF4-FFF2-40B4-BE49-F238E27FC236}">
                      <a16:creationId xmlns:a16="http://schemas.microsoft.com/office/drawing/2014/main" id="{823F6010-F4E1-8062-AFC6-6B048A307657}"/>
                    </a:ext>
                  </a:extLst>
                </p:cNvPr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3;p29">
                  <a:extLst>
                    <a:ext uri="{FF2B5EF4-FFF2-40B4-BE49-F238E27FC236}">
                      <a16:creationId xmlns:a16="http://schemas.microsoft.com/office/drawing/2014/main" id="{86CBADD5-2EA7-4645-7C37-9BAC95A1E115}"/>
                    </a:ext>
                  </a:extLst>
                </p:cNvPr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4;p29">
                  <a:extLst>
                    <a:ext uri="{FF2B5EF4-FFF2-40B4-BE49-F238E27FC236}">
                      <a16:creationId xmlns:a16="http://schemas.microsoft.com/office/drawing/2014/main" id="{71DD3208-F5F7-DCB1-AD6A-20C9554B1DC7}"/>
                    </a:ext>
                  </a:extLst>
                </p:cNvPr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5;p29">
                  <a:extLst>
                    <a:ext uri="{FF2B5EF4-FFF2-40B4-BE49-F238E27FC236}">
                      <a16:creationId xmlns:a16="http://schemas.microsoft.com/office/drawing/2014/main" id="{2CC95D46-794D-C7A4-E67B-1942F50FD771}"/>
                    </a:ext>
                  </a:extLst>
                </p:cNvPr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" name="Google Shape;666;p29">
                <a:extLst>
                  <a:ext uri="{FF2B5EF4-FFF2-40B4-BE49-F238E27FC236}">
                    <a16:creationId xmlns:a16="http://schemas.microsoft.com/office/drawing/2014/main" id="{3582E891-D67D-E9AF-1AB7-D33F20F5B02F}"/>
                  </a:ext>
                </a:extLst>
              </p:cNvPr>
              <p:cNvGrpSpPr/>
              <p:nvPr/>
            </p:nvGrpSpPr>
            <p:grpSpPr>
              <a:xfrm>
                <a:off x="7944714" y="271813"/>
                <a:ext cx="128588" cy="112713"/>
                <a:chOff x="8054751" y="242213"/>
                <a:chExt cx="128588" cy="112713"/>
              </a:xfrm>
            </p:grpSpPr>
            <p:sp>
              <p:nvSpPr>
                <p:cNvPr id="656" name="Google Shape;667;p29">
                  <a:extLst>
                    <a:ext uri="{FF2B5EF4-FFF2-40B4-BE49-F238E27FC236}">
                      <a16:creationId xmlns:a16="http://schemas.microsoft.com/office/drawing/2014/main" id="{DA15A3A9-B053-CF2A-A3DC-C8D461C58C2D}"/>
                    </a:ext>
                  </a:extLst>
                </p:cNvPr>
                <p:cNvSpPr/>
                <p:nvPr/>
              </p:nvSpPr>
              <p:spPr>
                <a:xfrm>
                  <a:off x="8054751" y="273963"/>
                  <a:ext cx="128588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7" extrusionOk="0">
                      <a:moveTo>
                        <a:pt x="61" y="6"/>
                      </a:moveTo>
                      <a:cubicBezTo>
                        <a:pt x="61" y="4"/>
                        <a:pt x="61" y="0"/>
                        <a:pt x="61" y="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4"/>
                        <a:pt x="15" y="6"/>
                      </a:cubicBezTo>
                      <a:cubicBezTo>
                        <a:pt x="15" y="8"/>
                        <a:pt x="0" y="10"/>
                        <a:pt x="0" y="15"/>
                      </a:cubicBezTo>
                      <a:cubicBezTo>
                        <a:pt x="0" y="19"/>
                        <a:pt x="0" y="36"/>
                        <a:pt x="0" y="40"/>
                      </a:cubicBezTo>
                      <a:cubicBezTo>
                        <a:pt x="0" y="44"/>
                        <a:pt x="4" y="47"/>
                        <a:pt x="9" y="47"/>
                      </a:cubicBezTo>
                      <a:cubicBezTo>
                        <a:pt x="14" y="47"/>
                        <a:pt x="38" y="47"/>
                        <a:pt x="38" y="47"/>
                      </a:cubicBezTo>
                      <a:cubicBezTo>
                        <a:pt x="38" y="47"/>
                        <a:pt x="61" y="47"/>
                        <a:pt x="67" y="47"/>
                      </a:cubicBezTo>
                      <a:cubicBezTo>
                        <a:pt x="72" y="47"/>
                        <a:pt x="75" y="44"/>
                        <a:pt x="75" y="40"/>
                      </a:cubicBezTo>
                      <a:cubicBezTo>
                        <a:pt x="75" y="36"/>
                        <a:pt x="75" y="19"/>
                        <a:pt x="75" y="15"/>
                      </a:cubicBezTo>
                      <a:cubicBezTo>
                        <a:pt x="75" y="10"/>
                        <a:pt x="61" y="8"/>
                        <a:pt x="6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68;p29">
                  <a:extLst>
                    <a:ext uri="{FF2B5EF4-FFF2-40B4-BE49-F238E27FC236}">
                      <a16:creationId xmlns:a16="http://schemas.microsoft.com/office/drawing/2014/main" id="{1F4EB2C5-C485-75B8-59F6-3D97E2015693}"/>
                    </a:ext>
                  </a:extLst>
                </p:cNvPr>
                <p:cNvSpPr/>
                <p:nvPr/>
              </p:nvSpPr>
              <p:spPr>
                <a:xfrm>
                  <a:off x="8054751" y="304126"/>
                  <a:ext cx="857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" h="22" extrusionOk="0">
                      <a:moveTo>
                        <a:pt x="45" y="0"/>
                      </a:moveTo>
                      <a:cubicBezTo>
                        <a:pt x="43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3" y="22"/>
                        <a:pt x="45" y="22"/>
                      </a:cubicBezTo>
                      <a:cubicBezTo>
                        <a:pt x="48" y="22"/>
                        <a:pt x="50" y="20"/>
                        <a:pt x="50" y="18"/>
                      </a:cubicBezTo>
                      <a:cubicBezTo>
                        <a:pt x="50" y="16"/>
                        <a:pt x="50" y="11"/>
                        <a:pt x="50" y="11"/>
                      </a:cubicBezTo>
                      <a:cubicBezTo>
                        <a:pt x="50" y="11"/>
                        <a:pt x="50" y="5"/>
                        <a:pt x="50" y="3"/>
                      </a:cubicBezTo>
                      <a:cubicBezTo>
                        <a:pt x="50" y="1"/>
                        <a:pt x="48" y="0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69;p29">
                  <a:extLst>
                    <a:ext uri="{FF2B5EF4-FFF2-40B4-BE49-F238E27FC236}">
                      <a16:creationId xmlns:a16="http://schemas.microsoft.com/office/drawing/2014/main" id="{5FEE0184-BBD0-749B-AA91-53E12FFA1742}"/>
                    </a:ext>
                  </a:extLst>
                </p:cNvPr>
                <p:cNvSpPr/>
                <p:nvPr/>
              </p:nvSpPr>
              <p:spPr>
                <a:xfrm>
                  <a:off x="8072214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21" extrusionOk="0">
                      <a:moveTo>
                        <a:pt x="4" y="0"/>
                      </a:moveTo>
                      <a:cubicBezTo>
                        <a:pt x="2" y="0"/>
                        <a:pt x="0" y="3"/>
                        <a:pt x="0" y="5"/>
                      </a:cubicBezTo>
                      <a:cubicBezTo>
                        <a:pt x="0" y="7"/>
                        <a:pt x="0" y="11"/>
                        <a:pt x="0" y="11"/>
                      </a:cubicBezTo>
                      <a:cubicBezTo>
                        <a:pt x="0" y="11"/>
                        <a:pt x="0" y="15"/>
                        <a:pt x="0" y="17"/>
                      </a:cubicBezTo>
                      <a:cubicBezTo>
                        <a:pt x="0" y="19"/>
                        <a:pt x="2" y="21"/>
                        <a:pt x="4" y="21"/>
                      </a:cubicBezTo>
                      <a:cubicBezTo>
                        <a:pt x="6" y="21"/>
                        <a:pt x="28" y="21"/>
                        <a:pt x="28" y="21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6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70;p29">
                  <a:extLst>
                    <a:ext uri="{FF2B5EF4-FFF2-40B4-BE49-F238E27FC236}">
                      <a16:creationId xmlns:a16="http://schemas.microsoft.com/office/drawing/2014/main" id="{5CB27AC7-EEB8-E578-BF5B-A92280F9613B}"/>
                    </a:ext>
                  </a:extLst>
                </p:cNvPr>
                <p:cNvSpPr/>
                <p:nvPr/>
              </p:nvSpPr>
              <p:spPr>
                <a:xfrm>
                  <a:off x="8119839" y="242213"/>
                  <a:ext cx="47625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21" extrusionOk="0">
                      <a:moveTo>
                        <a:pt x="23" y="0"/>
                      </a:moveTo>
                      <a:cubicBezTo>
                        <a:pt x="21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1" y="21"/>
                        <a:pt x="23" y="21"/>
                      </a:cubicBezTo>
                      <a:cubicBezTo>
                        <a:pt x="25" y="21"/>
                        <a:pt x="27" y="19"/>
                        <a:pt x="27" y="17"/>
                      </a:cubicBezTo>
                      <a:cubicBezTo>
                        <a:pt x="27" y="15"/>
                        <a:pt x="27" y="11"/>
                        <a:pt x="27" y="11"/>
                      </a:cubicBezTo>
                      <a:cubicBezTo>
                        <a:pt x="27" y="11"/>
                        <a:pt x="27" y="7"/>
                        <a:pt x="27" y="5"/>
                      </a:cubicBezTo>
                      <a:cubicBezTo>
                        <a:pt x="27" y="3"/>
                        <a:pt x="25" y="0"/>
                        <a:pt x="2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8" name="Google Shape;671;p29">
                <a:extLst>
                  <a:ext uri="{FF2B5EF4-FFF2-40B4-BE49-F238E27FC236}">
                    <a16:creationId xmlns:a16="http://schemas.microsoft.com/office/drawing/2014/main" id="{59D2C315-9085-A3EA-3994-8656C8032CF2}"/>
                  </a:ext>
                </a:extLst>
              </p:cNvPr>
              <p:cNvGrpSpPr/>
              <p:nvPr/>
            </p:nvGrpSpPr>
            <p:grpSpPr>
              <a:xfrm>
                <a:off x="8485855" y="682331"/>
                <a:ext cx="109543" cy="226558"/>
                <a:chOff x="7851788" y="909437"/>
                <a:chExt cx="479400" cy="991500"/>
              </a:xfrm>
            </p:grpSpPr>
            <p:sp>
              <p:nvSpPr>
                <p:cNvPr id="646" name="Google Shape;672;p29">
                  <a:extLst>
                    <a:ext uri="{FF2B5EF4-FFF2-40B4-BE49-F238E27FC236}">
                      <a16:creationId xmlns:a16="http://schemas.microsoft.com/office/drawing/2014/main" id="{1AC996B4-FE2B-CD17-E647-7FCD915E9FCC}"/>
                    </a:ext>
                  </a:extLst>
                </p:cNvPr>
                <p:cNvSpPr/>
                <p:nvPr/>
              </p:nvSpPr>
              <p:spPr>
                <a:xfrm>
                  <a:off x="7851788" y="909437"/>
                  <a:ext cx="479400" cy="99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73;p29">
                  <a:extLst>
                    <a:ext uri="{FF2B5EF4-FFF2-40B4-BE49-F238E27FC236}">
                      <a16:creationId xmlns:a16="http://schemas.microsoft.com/office/drawing/2014/main" id="{70D8C0CF-9569-DC2E-2412-AA337FBA1FAC}"/>
                    </a:ext>
                  </a:extLst>
                </p:cNvPr>
                <p:cNvSpPr/>
                <p:nvPr/>
              </p:nvSpPr>
              <p:spPr>
                <a:xfrm>
                  <a:off x="7911712" y="1002652"/>
                  <a:ext cx="359700" cy="772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74;p29">
                  <a:extLst>
                    <a:ext uri="{FF2B5EF4-FFF2-40B4-BE49-F238E27FC236}">
                      <a16:creationId xmlns:a16="http://schemas.microsoft.com/office/drawing/2014/main" id="{36950D31-4A08-4DC5-5BED-BCC2D9736C65}"/>
                    </a:ext>
                  </a:extLst>
                </p:cNvPr>
                <p:cNvSpPr/>
                <p:nvPr/>
              </p:nvSpPr>
              <p:spPr>
                <a:xfrm>
                  <a:off x="7978292" y="1535311"/>
                  <a:ext cx="226500" cy="173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75;p29">
                  <a:extLst>
                    <a:ext uri="{FF2B5EF4-FFF2-40B4-BE49-F238E27FC236}">
                      <a16:creationId xmlns:a16="http://schemas.microsoft.com/office/drawing/2014/main" id="{DDF3EB4A-0258-F2A7-1C8D-EB4D2D12684E}"/>
                    </a:ext>
                  </a:extLst>
                </p:cNvPr>
                <p:cNvSpPr/>
                <p:nvPr/>
              </p:nvSpPr>
              <p:spPr>
                <a:xfrm>
                  <a:off x="7991608" y="1548627"/>
                  <a:ext cx="138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76;p29">
                  <a:extLst>
                    <a:ext uri="{FF2B5EF4-FFF2-40B4-BE49-F238E27FC236}">
                      <a16:creationId xmlns:a16="http://schemas.microsoft.com/office/drawing/2014/main" id="{BA6728DD-5CAD-FF43-2F81-7823234F5CA5}"/>
                    </a:ext>
                  </a:extLst>
                </p:cNvPr>
                <p:cNvSpPr/>
                <p:nvPr/>
              </p:nvSpPr>
              <p:spPr>
                <a:xfrm>
                  <a:off x="8024896" y="1548627"/>
                  <a:ext cx="465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77;p29">
                  <a:extLst>
                    <a:ext uri="{FF2B5EF4-FFF2-40B4-BE49-F238E27FC236}">
                      <a16:creationId xmlns:a16="http://schemas.microsoft.com/office/drawing/2014/main" id="{4C6508ED-31AF-1401-A2D4-245D10C6BF8B}"/>
                    </a:ext>
                  </a:extLst>
                </p:cNvPr>
                <p:cNvSpPr/>
                <p:nvPr/>
              </p:nvSpPr>
              <p:spPr>
                <a:xfrm>
                  <a:off x="808482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78;p29">
                  <a:extLst>
                    <a:ext uri="{FF2B5EF4-FFF2-40B4-BE49-F238E27FC236}">
                      <a16:creationId xmlns:a16="http://schemas.microsoft.com/office/drawing/2014/main" id="{D23FD988-EFB4-CAF5-78EB-590866A4B4E6}"/>
                    </a:ext>
                  </a:extLst>
                </p:cNvPr>
                <p:cNvSpPr/>
                <p:nvPr/>
              </p:nvSpPr>
              <p:spPr>
                <a:xfrm>
                  <a:off x="8098136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79;p29">
                  <a:extLst>
                    <a:ext uri="{FF2B5EF4-FFF2-40B4-BE49-F238E27FC236}">
                      <a16:creationId xmlns:a16="http://schemas.microsoft.com/office/drawing/2014/main" id="{EEEB14AB-8368-12A7-FCD9-161864041EE2}"/>
                    </a:ext>
                  </a:extLst>
                </p:cNvPr>
                <p:cNvSpPr/>
                <p:nvPr/>
              </p:nvSpPr>
              <p:spPr>
                <a:xfrm>
                  <a:off x="8111452" y="1548627"/>
                  <a:ext cx="264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80;p29">
                  <a:extLst>
                    <a:ext uri="{FF2B5EF4-FFF2-40B4-BE49-F238E27FC236}">
                      <a16:creationId xmlns:a16="http://schemas.microsoft.com/office/drawing/2014/main" id="{796ECE9B-E83D-3E2E-A91E-B304E0433E51}"/>
                    </a:ext>
                  </a:extLst>
                </p:cNvPr>
                <p:cNvSpPr/>
                <p:nvPr/>
              </p:nvSpPr>
              <p:spPr>
                <a:xfrm>
                  <a:off x="815140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81;p29">
                  <a:extLst>
                    <a:ext uri="{FF2B5EF4-FFF2-40B4-BE49-F238E27FC236}">
                      <a16:creationId xmlns:a16="http://schemas.microsoft.com/office/drawing/2014/main" id="{B691FA6B-A01D-213E-C64B-F64AD1170D04}"/>
                    </a:ext>
                  </a:extLst>
                </p:cNvPr>
                <p:cNvSpPr/>
                <p:nvPr/>
              </p:nvSpPr>
              <p:spPr>
                <a:xfrm>
                  <a:off x="8158056" y="1548627"/>
                  <a:ext cx="327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59" name="Google Shape;682;p29">
                <a:extLst>
                  <a:ext uri="{FF2B5EF4-FFF2-40B4-BE49-F238E27FC236}">
                    <a16:creationId xmlns:a16="http://schemas.microsoft.com/office/drawing/2014/main" id="{F9B26B61-D66E-A1BA-89AB-20CD37A6D310}"/>
                  </a:ext>
                </a:extLst>
              </p:cNvPr>
              <p:cNvSpPr/>
              <p:nvPr/>
            </p:nvSpPr>
            <p:spPr>
              <a:xfrm>
                <a:off x="6838351" y="908901"/>
                <a:ext cx="1827300" cy="44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0" name="Google Shape;683;p29">
                <a:extLst>
                  <a:ext uri="{FF2B5EF4-FFF2-40B4-BE49-F238E27FC236}">
                    <a16:creationId xmlns:a16="http://schemas.microsoft.com/office/drawing/2014/main" id="{B821A797-5408-2F22-1415-014BBFCE45E8}"/>
                  </a:ext>
                </a:extLst>
              </p:cNvPr>
              <p:cNvGrpSpPr/>
              <p:nvPr/>
            </p:nvGrpSpPr>
            <p:grpSpPr>
              <a:xfrm>
                <a:off x="8350905" y="682331"/>
                <a:ext cx="109543" cy="226558"/>
                <a:chOff x="7851788" y="909437"/>
                <a:chExt cx="479400" cy="991500"/>
              </a:xfrm>
            </p:grpSpPr>
            <p:sp>
              <p:nvSpPr>
                <p:cNvPr id="636" name="Google Shape;684;p29">
                  <a:extLst>
                    <a:ext uri="{FF2B5EF4-FFF2-40B4-BE49-F238E27FC236}">
                      <a16:creationId xmlns:a16="http://schemas.microsoft.com/office/drawing/2014/main" id="{B9171F01-E600-417A-6564-A6003F355CAF}"/>
                    </a:ext>
                  </a:extLst>
                </p:cNvPr>
                <p:cNvSpPr/>
                <p:nvPr/>
              </p:nvSpPr>
              <p:spPr>
                <a:xfrm>
                  <a:off x="7851788" y="909437"/>
                  <a:ext cx="479400" cy="99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85;p29">
                  <a:extLst>
                    <a:ext uri="{FF2B5EF4-FFF2-40B4-BE49-F238E27FC236}">
                      <a16:creationId xmlns:a16="http://schemas.microsoft.com/office/drawing/2014/main" id="{8AD33300-7C9F-6909-93E9-B5D2932FDFBD}"/>
                    </a:ext>
                  </a:extLst>
                </p:cNvPr>
                <p:cNvSpPr/>
                <p:nvPr/>
              </p:nvSpPr>
              <p:spPr>
                <a:xfrm>
                  <a:off x="7911712" y="1002652"/>
                  <a:ext cx="359700" cy="772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86;p29">
                  <a:extLst>
                    <a:ext uri="{FF2B5EF4-FFF2-40B4-BE49-F238E27FC236}">
                      <a16:creationId xmlns:a16="http://schemas.microsoft.com/office/drawing/2014/main" id="{DAB0C37D-85F6-0662-60A2-2336DBF339F7}"/>
                    </a:ext>
                  </a:extLst>
                </p:cNvPr>
                <p:cNvSpPr/>
                <p:nvPr/>
              </p:nvSpPr>
              <p:spPr>
                <a:xfrm>
                  <a:off x="7978292" y="1535311"/>
                  <a:ext cx="226500" cy="173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87;p29">
                  <a:extLst>
                    <a:ext uri="{FF2B5EF4-FFF2-40B4-BE49-F238E27FC236}">
                      <a16:creationId xmlns:a16="http://schemas.microsoft.com/office/drawing/2014/main" id="{973C5FD3-5B20-F09D-1A78-767BC1608A83}"/>
                    </a:ext>
                  </a:extLst>
                </p:cNvPr>
                <p:cNvSpPr/>
                <p:nvPr/>
              </p:nvSpPr>
              <p:spPr>
                <a:xfrm>
                  <a:off x="7991608" y="1548627"/>
                  <a:ext cx="138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88;p29">
                  <a:extLst>
                    <a:ext uri="{FF2B5EF4-FFF2-40B4-BE49-F238E27FC236}">
                      <a16:creationId xmlns:a16="http://schemas.microsoft.com/office/drawing/2014/main" id="{931A1554-D71F-6BDF-FEC2-AE2A010421A7}"/>
                    </a:ext>
                  </a:extLst>
                </p:cNvPr>
                <p:cNvSpPr/>
                <p:nvPr/>
              </p:nvSpPr>
              <p:spPr>
                <a:xfrm>
                  <a:off x="8024896" y="1548627"/>
                  <a:ext cx="465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89;p29">
                  <a:extLst>
                    <a:ext uri="{FF2B5EF4-FFF2-40B4-BE49-F238E27FC236}">
                      <a16:creationId xmlns:a16="http://schemas.microsoft.com/office/drawing/2014/main" id="{62A1CBD5-1E33-9DD4-858B-D2E5FFAA4E1E}"/>
                    </a:ext>
                  </a:extLst>
                </p:cNvPr>
                <p:cNvSpPr/>
                <p:nvPr/>
              </p:nvSpPr>
              <p:spPr>
                <a:xfrm>
                  <a:off x="808482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90;p29">
                  <a:extLst>
                    <a:ext uri="{FF2B5EF4-FFF2-40B4-BE49-F238E27FC236}">
                      <a16:creationId xmlns:a16="http://schemas.microsoft.com/office/drawing/2014/main" id="{1FFF0EF5-EE98-0329-9AFD-0116F8868F27}"/>
                    </a:ext>
                  </a:extLst>
                </p:cNvPr>
                <p:cNvSpPr/>
                <p:nvPr/>
              </p:nvSpPr>
              <p:spPr>
                <a:xfrm>
                  <a:off x="8098136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91;p29">
                  <a:extLst>
                    <a:ext uri="{FF2B5EF4-FFF2-40B4-BE49-F238E27FC236}">
                      <a16:creationId xmlns:a16="http://schemas.microsoft.com/office/drawing/2014/main" id="{FE6D3AED-E5C2-3B59-8404-5686F22FC83A}"/>
                    </a:ext>
                  </a:extLst>
                </p:cNvPr>
                <p:cNvSpPr/>
                <p:nvPr/>
              </p:nvSpPr>
              <p:spPr>
                <a:xfrm>
                  <a:off x="8111452" y="1548627"/>
                  <a:ext cx="264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92;p29">
                  <a:extLst>
                    <a:ext uri="{FF2B5EF4-FFF2-40B4-BE49-F238E27FC236}">
                      <a16:creationId xmlns:a16="http://schemas.microsoft.com/office/drawing/2014/main" id="{356EDDAC-0BF7-2931-3513-A359B9AAFD3B}"/>
                    </a:ext>
                  </a:extLst>
                </p:cNvPr>
                <p:cNvSpPr/>
                <p:nvPr/>
              </p:nvSpPr>
              <p:spPr>
                <a:xfrm>
                  <a:off x="815140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93;p29">
                  <a:extLst>
                    <a:ext uri="{FF2B5EF4-FFF2-40B4-BE49-F238E27FC236}">
                      <a16:creationId xmlns:a16="http://schemas.microsoft.com/office/drawing/2014/main" id="{F49829A7-8EC6-E4C1-CC35-E755BF67F930}"/>
                    </a:ext>
                  </a:extLst>
                </p:cNvPr>
                <p:cNvSpPr/>
                <p:nvPr/>
              </p:nvSpPr>
              <p:spPr>
                <a:xfrm>
                  <a:off x="8158056" y="1548627"/>
                  <a:ext cx="327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1" name="Google Shape;694;p29">
                <a:extLst>
                  <a:ext uri="{FF2B5EF4-FFF2-40B4-BE49-F238E27FC236}">
                    <a16:creationId xmlns:a16="http://schemas.microsoft.com/office/drawing/2014/main" id="{D161C72B-80A3-F43D-93B0-6A9F74624A0D}"/>
                  </a:ext>
                </a:extLst>
              </p:cNvPr>
              <p:cNvGrpSpPr/>
              <p:nvPr/>
            </p:nvGrpSpPr>
            <p:grpSpPr>
              <a:xfrm>
                <a:off x="8215955" y="682331"/>
                <a:ext cx="109543" cy="226558"/>
                <a:chOff x="7851788" y="909437"/>
                <a:chExt cx="479400" cy="991500"/>
              </a:xfrm>
            </p:grpSpPr>
            <p:sp>
              <p:nvSpPr>
                <p:cNvPr id="626" name="Google Shape;695;p29">
                  <a:extLst>
                    <a:ext uri="{FF2B5EF4-FFF2-40B4-BE49-F238E27FC236}">
                      <a16:creationId xmlns:a16="http://schemas.microsoft.com/office/drawing/2014/main" id="{7C930A44-27F1-6DEF-37B8-A483E8140B88}"/>
                    </a:ext>
                  </a:extLst>
                </p:cNvPr>
                <p:cNvSpPr/>
                <p:nvPr/>
              </p:nvSpPr>
              <p:spPr>
                <a:xfrm>
                  <a:off x="7851788" y="909437"/>
                  <a:ext cx="479400" cy="99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96;p29">
                  <a:extLst>
                    <a:ext uri="{FF2B5EF4-FFF2-40B4-BE49-F238E27FC236}">
                      <a16:creationId xmlns:a16="http://schemas.microsoft.com/office/drawing/2014/main" id="{A51C8EDE-DE5F-846D-9D52-C1FB031A96D0}"/>
                    </a:ext>
                  </a:extLst>
                </p:cNvPr>
                <p:cNvSpPr/>
                <p:nvPr/>
              </p:nvSpPr>
              <p:spPr>
                <a:xfrm>
                  <a:off x="7911712" y="1002652"/>
                  <a:ext cx="359700" cy="7725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97;p29">
                  <a:extLst>
                    <a:ext uri="{FF2B5EF4-FFF2-40B4-BE49-F238E27FC236}">
                      <a16:creationId xmlns:a16="http://schemas.microsoft.com/office/drawing/2014/main" id="{236AB116-5EF5-B67D-0C16-D1E7E5843E90}"/>
                    </a:ext>
                  </a:extLst>
                </p:cNvPr>
                <p:cNvSpPr/>
                <p:nvPr/>
              </p:nvSpPr>
              <p:spPr>
                <a:xfrm>
                  <a:off x="7978292" y="1535311"/>
                  <a:ext cx="226500" cy="173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98;p29">
                  <a:extLst>
                    <a:ext uri="{FF2B5EF4-FFF2-40B4-BE49-F238E27FC236}">
                      <a16:creationId xmlns:a16="http://schemas.microsoft.com/office/drawing/2014/main" id="{17D904D4-4E7E-0FC2-98A4-13043E1B7E22}"/>
                    </a:ext>
                  </a:extLst>
                </p:cNvPr>
                <p:cNvSpPr/>
                <p:nvPr/>
              </p:nvSpPr>
              <p:spPr>
                <a:xfrm>
                  <a:off x="7991608" y="1548627"/>
                  <a:ext cx="138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99;p29">
                  <a:extLst>
                    <a:ext uri="{FF2B5EF4-FFF2-40B4-BE49-F238E27FC236}">
                      <a16:creationId xmlns:a16="http://schemas.microsoft.com/office/drawing/2014/main" id="{BD52F7BC-CEDC-08E0-28FA-902D2E08E602}"/>
                    </a:ext>
                  </a:extLst>
                </p:cNvPr>
                <p:cNvSpPr/>
                <p:nvPr/>
              </p:nvSpPr>
              <p:spPr>
                <a:xfrm>
                  <a:off x="8024896" y="1548627"/>
                  <a:ext cx="465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700;p29">
                  <a:extLst>
                    <a:ext uri="{FF2B5EF4-FFF2-40B4-BE49-F238E27FC236}">
                      <a16:creationId xmlns:a16="http://schemas.microsoft.com/office/drawing/2014/main" id="{5A3567EE-DB29-430B-F7A4-BA5CF98F1B0F}"/>
                    </a:ext>
                  </a:extLst>
                </p:cNvPr>
                <p:cNvSpPr/>
                <p:nvPr/>
              </p:nvSpPr>
              <p:spPr>
                <a:xfrm>
                  <a:off x="808482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701;p29">
                  <a:extLst>
                    <a:ext uri="{FF2B5EF4-FFF2-40B4-BE49-F238E27FC236}">
                      <a16:creationId xmlns:a16="http://schemas.microsoft.com/office/drawing/2014/main" id="{D043C85E-3C6E-034D-9E6C-8882BBF2F4AD}"/>
                    </a:ext>
                  </a:extLst>
                </p:cNvPr>
                <p:cNvSpPr/>
                <p:nvPr/>
              </p:nvSpPr>
              <p:spPr>
                <a:xfrm>
                  <a:off x="8098136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702;p29">
                  <a:extLst>
                    <a:ext uri="{FF2B5EF4-FFF2-40B4-BE49-F238E27FC236}">
                      <a16:creationId xmlns:a16="http://schemas.microsoft.com/office/drawing/2014/main" id="{B9EF0CAA-6E57-8E6E-FA9E-A1ADA946A3C9}"/>
                    </a:ext>
                  </a:extLst>
                </p:cNvPr>
                <p:cNvSpPr/>
                <p:nvPr/>
              </p:nvSpPr>
              <p:spPr>
                <a:xfrm>
                  <a:off x="8111452" y="1548627"/>
                  <a:ext cx="264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703;p29">
                  <a:extLst>
                    <a:ext uri="{FF2B5EF4-FFF2-40B4-BE49-F238E27FC236}">
                      <a16:creationId xmlns:a16="http://schemas.microsoft.com/office/drawing/2014/main" id="{7E76C869-91A9-F221-A9B2-533818E32D14}"/>
                    </a:ext>
                  </a:extLst>
                </p:cNvPr>
                <p:cNvSpPr/>
                <p:nvPr/>
              </p:nvSpPr>
              <p:spPr>
                <a:xfrm>
                  <a:off x="8151400" y="1548627"/>
                  <a:ext cx="63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704;p29">
                  <a:extLst>
                    <a:ext uri="{FF2B5EF4-FFF2-40B4-BE49-F238E27FC236}">
                      <a16:creationId xmlns:a16="http://schemas.microsoft.com/office/drawing/2014/main" id="{D5B6C408-412D-8BD0-2C8F-BACD1E29DCE6}"/>
                    </a:ext>
                  </a:extLst>
                </p:cNvPr>
                <p:cNvSpPr/>
                <p:nvPr/>
              </p:nvSpPr>
              <p:spPr>
                <a:xfrm>
                  <a:off x="8158056" y="1548627"/>
                  <a:ext cx="32700" cy="1461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2" name="Google Shape;705;p29">
                <a:extLst>
                  <a:ext uri="{FF2B5EF4-FFF2-40B4-BE49-F238E27FC236}">
                    <a16:creationId xmlns:a16="http://schemas.microsoft.com/office/drawing/2014/main" id="{19C4B829-4FED-1440-2CAB-B304CA6AC6D5}"/>
                  </a:ext>
                </a:extLst>
              </p:cNvPr>
              <p:cNvGrpSpPr/>
              <p:nvPr/>
            </p:nvGrpSpPr>
            <p:grpSpPr>
              <a:xfrm>
                <a:off x="7343627" y="780313"/>
                <a:ext cx="49213" cy="128588"/>
                <a:chOff x="7338789" y="226338"/>
                <a:chExt cx="49213" cy="128588"/>
              </a:xfrm>
            </p:grpSpPr>
            <p:sp>
              <p:nvSpPr>
                <p:cNvPr id="619" name="Google Shape;706;p29">
                  <a:extLst>
                    <a:ext uri="{FF2B5EF4-FFF2-40B4-BE49-F238E27FC236}">
                      <a16:creationId xmlns:a16="http://schemas.microsoft.com/office/drawing/2014/main" id="{82D2FD3A-027C-A1F2-2B38-8A06325E7266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707;p29">
                  <a:extLst>
                    <a:ext uri="{FF2B5EF4-FFF2-40B4-BE49-F238E27FC236}">
                      <a16:creationId xmlns:a16="http://schemas.microsoft.com/office/drawing/2014/main" id="{E9A325D5-0D14-C399-D082-7B799FC10599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708;p29">
                  <a:extLst>
                    <a:ext uri="{FF2B5EF4-FFF2-40B4-BE49-F238E27FC236}">
                      <a16:creationId xmlns:a16="http://schemas.microsoft.com/office/drawing/2014/main" id="{3B46EAAD-A318-319F-F234-F28E9402480E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709;p29">
                  <a:extLst>
                    <a:ext uri="{FF2B5EF4-FFF2-40B4-BE49-F238E27FC236}">
                      <a16:creationId xmlns:a16="http://schemas.microsoft.com/office/drawing/2014/main" id="{7DB05BDC-376B-59C2-BA2B-F28BCDE76E34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710;p29">
                  <a:extLst>
                    <a:ext uri="{FF2B5EF4-FFF2-40B4-BE49-F238E27FC236}">
                      <a16:creationId xmlns:a16="http://schemas.microsoft.com/office/drawing/2014/main" id="{2AC9B487-883C-4E19-B7BB-1BC7F7C8E5B4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711;p29">
                  <a:extLst>
                    <a:ext uri="{FF2B5EF4-FFF2-40B4-BE49-F238E27FC236}">
                      <a16:creationId xmlns:a16="http://schemas.microsoft.com/office/drawing/2014/main" id="{6D9508E2-9962-CBE2-6265-9E407C7B2B30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712;p29">
                  <a:extLst>
                    <a:ext uri="{FF2B5EF4-FFF2-40B4-BE49-F238E27FC236}">
                      <a16:creationId xmlns:a16="http://schemas.microsoft.com/office/drawing/2014/main" id="{3E8F886E-5551-2757-FDEC-03E707A98596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713;p29">
                <a:extLst>
                  <a:ext uri="{FF2B5EF4-FFF2-40B4-BE49-F238E27FC236}">
                    <a16:creationId xmlns:a16="http://schemas.microsoft.com/office/drawing/2014/main" id="{F61D560D-82C4-080E-4F19-CD243C80203D}"/>
                  </a:ext>
                </a:extLst>
              </p:cNvPr>
              <p:cNvGrpSpPr/>
              <p:nvPr/>
            </p:nvGrpSpPr>
            <p:grpSpPr>
              <a:xfrm>
                <a:off x="7400527" y="780313"/>
                <a:ext cx="49213" cy="128588"/>
                <a:chOff x="7338789" y="226338"/>
                <a:chExt cx="49213" cy="128588"/>
              </a:xfrm>
            </p:grpSpPr>
            <p:sp>
              <p:nvSpPr>
                <p:cNvPr id="612" name="Google Shape;714;p29">
                  <a:extLst>
                    <a:ext uri="{FF2B5EF4-FFF2-40B4-BE49-F238E27FC236}">
                      <a16:creationId xmlns:a16="http://schemas.microsoft.com/office/drawing/2014/main" id="{4E2CF2A8-A974-19C2-F38A-73BCED1F5D15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715;p29">
                  <a:extLst>
                    <a:ext uri="{FF2B5EF4-FFF2-40B4-BE49-F238E27FC236}">
                      <a16:creationId xmlns:a16="http://schemas.microsoft.com/office/drawing/2014/main" id="{222DA0FA-2D95-0A97-5BFD-E018B09C223B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716;p29">
                  <a:extLst>
                    <a:ext uri="{FF2B5EF4-FFF2-40B4-BE49-F238E27FC236}">
                      <a16:creationId xmlns:a16="http://schemas.microsoft.com/office/drawing/2014/main" id="{AA8BFD1E-0C98-BE09-6C94-B74B8DF14705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717;p29">
                  <a:extLst>
                    <a:ext uri="{FF2B5EF4-FFF2-40B4-BE49-F238E27FC236}">
                      <a16:creationId xmlns:a16="http://schemas.microsoft.com/office/drawing/2014/main" id="{C8E0323E-B7A0-DD67-2039-0F9F4F238B43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718;p29">
                  <a:extLst>
                    <a:ext uri="{FF2B5EF4-FFF2-40B4-BE49-F238E27FC236}">
                      <a16:creationId xmlns:a16="http://schemas.microsoft.com/office/drawing/2014/main" id="{7C733651-873B-7D3F-76F0-3787523F5433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719;p29">
                  <a:extLst>
                    <a:ext uri="{FF2B5EF4-FFF2-40B4-BE49-F238E27FC236}">
                      <a16:creationId xmlns:a16="http://schemas.microsoft.com/office/drawing/2014/main" id="{BC9F72A1-40B1-79AB-7B38-4CA259CF5075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720;p29">
                  <a:extLst>
                    <a:ext uri="{FF2B5EF4-FFF2-40B4-BE49-F238E27FC236}">
                      <a16:creationId xmlns:a16="http://schemas.microsoft.com/office/drawing/2014/main" id="{602E3E6E-C48E-4FC3-B0BA-A49F98E03AF3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6" name="Google Shape;721;p29">
                <a:extLst>
                  <a:ext uri="{FF2B5EF4-FFF2-40B4-BE49-F238E27FC236}">
                    <a16:creationId xmlns:a16="http://schemas.microsoft.com/office/drawing/2014/main" id="{074D502C-00B9-9182-DC5D-1713F17ABE83}"/>
                  </a:ext>
                </a:extLst>
              </p:cNvPr>
              <p:cNvGrpSpPr/>
              <p:nvPr/>
            </p:nvGrpSpPr>
            <p:grpSpPr>
              <a:xfrm>
                <a:off x="7457427" y="780313"/>
                <a:ext cx="49213" cy="128588"/>
                <a:chOff x="7338789" y="226338"/>
                <a:chExt cx="49213" cy="128588"/>
              </a:xfrm>
            </p:grpSpPr>
            <p:sp>
              <p:nvSpPr>
                <p:cNvPr id="605" name="Google Shape;722;p29">
                  <a:extLst>
                    <a:ext uri="{FF2B5EF4-FFF2-40B4-BE49-F238E27FC236}">
                      <a16:creationId xmlns:a16="http://schemas.microsoft.com/office/drawing/2014/main" id="{67787B20-93CD-9315-8451-AC8EB3F2BAC4}"/>
                    </a:ext>
                  </a:extLst>
                </p:cNvPr>
                <p:cNvSpPr/>
                <p:nvPr/>
              </p:nvSpPr>
              <p:spPr>
                <a:xfrm>
                  <a:off x="7338789" y="272376"/>
                  <a:ext cx="49213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8" extrusionOk="0">
                      <a:moveTo>
                        <a:pt x="23" y="11"/>
                      </a:moveTo>
                      <a:cubicBezTo>
                        <a:pt x="23" y="9"/>
                        <a:pt x="23" y="0"/>
                        <a:pt x="23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6" y="9"/>
                        <a:pt x="6" y="11"/>
                      </a:cubicBezTo>
                      <a:cubicBezTo>
                        <a:pt x="6" y="13"/>
                        <a:pt x="0" y="15"/>
                        <a:pt x="0" y="18"/>
                      </a:cubicBezTo>
                      <a:cubicBezTo>
                        <a:pt x="0" y="21"/>
                        <a:pt x="0" y="40"/>
                        <a:pt x="0" y="42"/>
                      </a:cubicBezTo>
                      <a:cubicBezTo>
                        <a:pt x="0" y="45"/>
                        <a:pt x="2" y="48"/>
                        <a:pt x="5" y="48"/>
                      </a:cubicBezTo>
                      <a:cubicBezTo>
                        <a:pt x="8" y="48"/>
                        <a:pt x="14" y="48"/>
                        <a:pt x="14" y="48"/>
                      </a:cubicBezTo>
                      <a:cubicBezTo>
                        <a:pt x="14" y="48"/>
                        <a:pt x="21" y="48"/>
                        <a:pt x="24" y="48"/>
                      </a:cubicBezTo>
                      <a:cubicBezTo>
                        <a:pt x="27" y="48"/>
                        <a:pt x="29" y="45"/>
                        <a:pt x="29" y="42"/>
                      </a:cubicBezTo>
                      <a:cubicBezTo>
                        <a:pt x="29" y="40"/>
                        <a:pt x="29" y="21"/>
                        <a:pt x="29" y="18"/>
                      </a:cubicBezTo>
                      <a:cubicBezTo>
                        <a:pt x="29" y="15"/>
                        <a:pt x="23" y="13"/>
                        <a:pt x="23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723;p29">
                  <a:extLst>
                    <a:ext uri="{FF2B5EF4-FFF2-40B4-BE49-F238E27FC236}">
                      <a16:creationId xmlns:a16="http://schemas.microsoft.com/office/drawing/2014/main" id="{698916B9-D1D9-B584-180C-3F36D45DE23B}"/>
                    </a:ext>
                  </a:extLst>
                </p:cNvPr>
                <p:cNvSpPr/>
                <p:nvPr/>
              </p:nvSpPr>
              <p:spPr>
                <a:xfrm>
                  <a:off x="7365776" y="272376"/>
                  <a:ext cx="222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48" extrusionOk="0">
                      <a:moveTo>
                        <a:pt x="3" y="48"/>
                      </a:moveTo>
                      <a:cubicBezTo>
                        <a:pt x="4" y="48"/>
                        <a:pt x="6" y="48"/>
                        <a:pt x="8" y="48"/>
                      </a:cubicBezTo>
                      <a:cubicBezTo>
                        <a:pt x="11" y="48"/>
                        <a:pt x="13" y="45"/>
                        <a:pt x="13" y="42"/>
                      </a:cubicBezTo>
                      <a:cubicBezTo>
                        <a:pt x="13" y="40"/>
                        <a:pt x="13" y="21"/>
                        <a:pt x="13" y="18"/>
                      </a:cubicBezTo>
                      <a:cubicBezTo>
                        <a:pt x="13" y="15"/>
                        <a:pt x="7" y="13"/>
                        <a:pt x="7" y="11"/>
                      </a:cubicBezTo>
                      <a:cubicBezTo>
                        <a:pt x="7" y="9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9"/>
                        <a:pt x="0" y="12"/>
                      </a:cubicBezTo>
                      <a:cubicBezTo>
                        <a:pt x="0" y="14"/>
                        <a:pt x="4" y="16"/>
                        <a:pt x="4" y="18"/>
                      </a:cubicBezTo>
                      <a:cubicBezTo>
                        <a:pt x="4" y="20"/>
                        <a:pt x="4" y="39"/>
                        <a:pt x="4" y="42"/>
                      </a:cubicBezTo>
                      <a:cubicBezTo>
                        <a:pt x="4" y="45"/>
                        <a:pt x="3" y="47"/>
                        <a:pt x="3" y="4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724;p29">
                  <a:extLst>
                    <a:ext uri="{FF2B5EF4-FFF2-40B4-BE49-F238E27FC236}">
                      <a16:creationId xmlns:a16="http://schemas.microsoft.com/office/drawing/2014/main" id="{CE31FAE9-06F7-5F34-7DF7-87BC8D9C4436}"/>
                    </a:ext>
                  </a:extLst>
                </p:cNvPr>
                <p:cNvSpPr/>
                <p:nvPr/>
              </p:nvSpPr>
              <p:spPr>
                <a:xfrm>
                  <a:off x="7345139" y="226338"/>
                  <a:ext cx="36513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9" extrusionOk="0">
                      <a:moveTo>
                        <a:pt x="15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16"/>
                        <a:pt x="0" y="20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6" y="16"/>
                        <a:pt x="15" y="0"/>
                        <a:pt x="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725;p29">
                  <a:extLst>
                    <a:ext uri="{FF2B5EF4-FFF2-40B4-BE49-F238E27FC236}">
                      <a16:creationId xmlns:a16="http://schemas.microsoft.com/office/drawing/2014/main" id="{56F81F18-CF19-49B1-050F-6C59FEAE6950}"/>
                    </a:ext>
                  </a:extLst>
                </p:cNvPr>
                <p:cNvSpPr/>
                <p:nvPr/>
              </p:nvSpPr>
              <p:spPr>
                <a:xfrm>
                  <a:off x="7345139" y="278726"/>
                  <a:ext cx="36600" cy="96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726;p29">
                  <a:extLst>
                    <a:ext uri="{FF2B5EF4-FFF2-40B4-BE49-F238E27FC236}">
                      <a16:creationId xmlns:a16="http://schemas.microsoft.com/office/drawing/2014/main" id="{E8C4D839-E62F-3930-F051-A46A089776C0}"/>
                    </a:ext>
                  </a:extLst>
                </p:cNvPr>
                <p:cNvSpPr/>
                <p:nvPr/>
              </p:nvSpPr>
              <p:spPr>
                <a:xfrm>
                  <a:off x="7368951" y="278726"/>
                  <a:ext cx="12600" cy="96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727;p29">
                  <a:extLst>
                    <a:ext uri="{FF2B5EF4-FFF2-40B4-BE49-F238E27FC236}">
                      <a16:creationId xmlns:a16="http://schemas.microsoft.com/office/drawing/2014/main" id="{60FE78FD-CF82-3221-BAF0-001C90DC252F}"/>
                    </a:ext>
                  </a:extLst>
                </p:cNvPr>
                <p:cNvSpPr/>
                <p:nvPr/>
              </p:nvSpPr>
              <p:spPr>
                <a:xfrm>
                  <a:off x="7338789" y="310476"/>
                  <a:ext cx="1905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7" extrusionOk="0">
                      <a:moveTo>
                        <a:pt x="9" y="0"/>
                      </a:moveTo>
                      <a:cubicBezTo>
                        <a:pt x="7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7" y="17"/>
                        <a:pt x="9" y="17"/>
                      </a:cubicBezTo>
                      <a:cubicBezTo>
                        <a:pt x="10" y="17"/>
                        <a:pt x="11" y="15"/>
                        <a:pt x="11" y="14"/>
                      </a:cubicBezTo>
                      <a:cubicBezTo>
                        <a:pt x="11" y="13"/>
                        <a:pt x="11" y="8"/>
                        <a:pt x="11" y="8"/>
                      </a:cubicBezTo>
                      <a:cubicBezTo>
                        <a:pt x="11" y="8"/>
                        <a:pt x="11" y="3"/>
                        <a:pt x="11" y="2"/>
                      </a:cubicBezTo>
                      <a:cubicBezTo>
                        <a:pt x="11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728;p29">
                  <a:extLst>
                    <a:ext uri="{FF2B5EF4-FFF2-40B4-BE49-F238E27FC236}">
                      <a16:creationId xmlns:a16="http://schemas.microsoft.com/office/drawing/2014/main" id="{B2BBBE9E-C094-7F27-8E5D-5449696680DC}"/>
                    </a:ext>
                  </a:extLst>
                </p:cNvPr>
                <p:cNvSpPr/>
                <p:nvPr/>
              </p:nvSpPr>
              <p:spPr>
                <a:xfrm>
                  <a:off x="7362601" y="226338"/>
                  <a:ext cx="19050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28" extrusionOk="0">
                      <a:moveTo>
                        <a:pt x="4" y="28"/>
                      </a:move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6" y="16"/>
                        <a:pt x="5" y="0"/>
                        <a:pt x="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16"/>
                        <a:pt x="4" y="20"/>
                      </a:cubicBezTo>
                      <a:lnTo>
                        <a:pt x="4" y="2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7" name="Google Shape;729;p29">
                <a:extLst>
                  <a:ext uri="{FF2B5EF4-FFF2-40B4-BE49-F238E27FC236}">
                    <a16:creationId xmlns:a16="http://schemas.microsoft.com/office/drawing/2014/main" id="{4E7BD6ED-C789-8A42-93FE-C749BFB12FE1}"/>
                  </a:ext>
                </a:extLst>
              </p:cNvPr>
              <p:cNvGrpSpPr/>
              <p:nvPr/>
            </p:nvGrpSpPr>
            <p:grpSpPr>
              <a:xfrm>
                <a:off x="7899834" y="713638"/>
                <a:ext cx="109538" cy="195263"/>
                <a:chOff x="6676801" y="159663"/>
                <a:chExt cx="109538" cy="195263"/>
              </a:xfrm>
            </p:grpSpPr>
            <p:sp>
              <p:nvSpPr>
                <p:cNvPr id="599" name="Google Shape;730;p29">
                  <a:extLst>
                    <a:ext uri="{FF2B5EF4-FFF2-40B4-BE49-F238E27FC236}">
                      <a16:creationId xmlns:a16="http://schemas.microsoft.com/office/drawing/2014/main" id="{21A12D91-EC92-2674-7142-7FBF262E2408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731;p29">
                  <a:extLst>
                    <a:ext uri="{FF2B5EF4-FFF2-40B4-BE49-F238E27FC236}">
                      <a16:creationId xmlns:a16="http://schemas.microsoft.com/office/drawing/2014/main" id="{3C1D3A9E-57DD-6A37-FDF6-FFEA015EFA60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732;p29">
                  <a:extLst>
                    <a:ext uri="{FF2B5EF4-FFF2-40B4-BE49-F238E27FC236}">
                      <a16:creationId xmlns:a16="http://schemas.microsoft.com/office/drawing/2014/main" id="{66FBBF39-0849-F3C6-05CE-51796EC8BC34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733;p29">
                  <a:extLst>
                    <a:ext uri="{FF2B5EF4-FFF2-40B4-BE49-F238E27FC236}">
                      <a16:creationId xmlns:a16="http://schemas.microsoft.com/office/drawing/2014/main" id="{9BF4753A-D02E-FECF-50A6-200A973871A5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734;p29">
                  <a:extLst>
                    <a:ext uri="{FF2B5EF4-FFF2-40B4-BE49-F238E27FC236}">
                      <a16:creationId xmlns:a16="http://schemas.microsoft.com/office/drawing/2014/main" id="{0B752091-BE9F-4B45-068C-A98575CEEF98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735;p29">
                  <a:extLst>
                    <a:ext uri="{FF2B5EF4-FFF2-40B4-BE49-F238E27FC236}">
                      <a16:creationId xmlns:a16="http://schemas.microsoft.com/office/drawing/2014/main" id="{5441AAA4-2947-9DF7-A560-D800D5893619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8" name="Google Shape;736;p29">
                <a:extLst>
                  <a:ext uri="{FF2B5EF4-FFF2-40B4-BE49-F238E27FC236}">
                    <a16:creationId xmlns:a16="http://schemas.microsoft.com/office/drawing/2014/main" id="{E670C10F-9035-FDF6-B4B9-6D06516918D3}"/>
                  </a:ext>
                </a:extLst>
              </p:cNvPr>
              <p:cNvGrpSpPr/>
              <p:nvPr/>
            </p:nvGrpSpPr>
            <p:grpSpPr>
              <a:xfrm>
                <a:off x="8026126" y="713638"/>
                <a:ext cx="109538" cy="195263"/>
                <a:chOff x="6676801" y="159663"/>
                <a:chExt cx="109538" cy="195263"/>
              </a:xfrm>
            </p:grpSpPr>
            <p:sp>
              <p:nvSpPr>
                <p:cNvPr id="593" name="Google Shape;737;p29">
                  <a:extLst>
                    <a:ext uri="{FF2B5EF4-FFF2-40B4-BE49-F238E27FC236}">
                      <a16:creationId xmlns:a16="http://schemas.microsoft.com/office/drawing/2014/main" id="{8CEB3078-928E-EAAA-8FF5-DBB7B173CCFE}"/>
                    </a:ext>
                  </a:extLst>
                </p:cNvPr>
                <p:cNvSpPr/>
                <p:nvPr/>
              </p:nvSpPr>
              <p:spPr>
                <a:xfrm>
                  <a:off x="6676801" y="191413"/>
                  <a:ext cx="109538" cy="163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96" extrusionOk="0">
                      <a:moveTo>
                        <a:pt x="49" y="11"/>
                      </a:moveTo>
                      <a:cubicBezTo>
                        <a:pt x="49" y="8"/>
                        <a:pt x="49" y="3"/>
                        <a:pt x="49" y="3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5" y="3"/>
                        <a:pt x="15" y="8"/>
                        <a:pt x="15" y="11"/>
                      </a:cubicBezTo>
                      <a:cubicBezTo>
                        <a:pt x="15" y="14"/>
                        <a:pt x="0" y="16"/>
                        <a:pt x="0" y="21"/>
                      </a:cubicBezTo>
                      <a:cubicBezTo>
                        <a:pt x="0" y="26"/>
                        <a:pt x="0" y="81"/>
                        <a:pt x="0" y="87"/>
                      </a:cubicBezTo>
                      <a:cubicBezTo>
                        <a:pt x="0" y="92"/>
                        <a:pt x="3" y="96"/>
                        <a:pt x="9" y="96"/>
                      </a:cubicBezTo>
                      <a:cubicBezTo>
                        <a:pt x="16" y="96"/>
                        <a:pt x="32" y="96"/>
                        <a:pt x="32" y="96"/>
                      </a:cubicBezTo>
                      <a:cubicBezTo>
                        <a:pt x="32" y="96"/>
                        <a:pt x="47" y="96"/>
                        <a:pt x="54" y="96"/>
                      </a:cubicBezTo>
                      <a:cubicBezTo>
                        <a:pt x="60" y="96"/>
                        <a:pt x="64" y="92"/>
                        <a:pt x="64" y="87"/>
                      </a:cubicBezTo>
                      <a:cubicBezTo>
                        <a:pt x="64" y="81"/>
                        <a:pt x="64" y="26"/>
                        <a:pt x="64" y="21"/>
                      </a:cubicBezTo>
                      <a:cubicBezTo>
                        <a:pt x="64" y="16"/>
                        <a:pt x="49" y="14"/>
                        <a:pt x="49" y="1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4" name="Google Shape;738;p29">
                  <a:extLst>
                    <a:ext uri="{FF2B5EF4-FFF2-40B4-BE49-F238E27FC236}">
                      <a16:creationId xmlns:a16="http://schemas.microsoft.com/office/drawing/2014/main" id="{615496F2-4BE7-8475-62C0-BDAD71CC9AAB}"/>
                    </a:ext>
                  </a:extLst>
                </p:cNvPr>
                <p:cNvSpPr/>
                <p:nvPr/>
              </p:nvSpPr>
              <p:spPr>
                <a:xfrm>
                  <a:off x="6702201" y="191413"/>
                  <a:ext cx="58738" cy="14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9" extrusionOk="0">
                      <a:moveTo>
                        <a:pt x="34" y="3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34" y="9"/>
                        <a:pt x="34" y="9"/>
                        <a:pt x="34" y="9"/>
                      </a:cubicBezTo>
                      <a:cubicBezTo>
                        <a:pt x="34" y="6"/>
                        <a:pt x="34" y="3"/>
                        <a:pt x="34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5" name="Google Shape;739;p29">
                  <a:extLst>
                    <a:ext uri="{FF2B5EF4-FFF2-40B4-BE49-F238E27FC236}">
                      <a16:creationId xmlns:a16="http://schemas.microsoft.com/office/drawing/2014/main" id="{80958894-0848-E345-9B7A-064059F65F5D}"/>
                    </a:ext>
                  </a:extLst>
                </p:cNvPr>
                <p:cNvSpPr/>
                <p:nvPr/>
              </p:nvSpPr>
              <p:spPr>
                <a:xfrm>
                  <a:off x="6737126" y="194588"/>
                  <a:ext cx="49213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94" extrusionOk="0">
                      <a:moveTo>
                        <a:pt x="8" y="94"/>
                      </a:moveTo>
                      <a:cubicBezTo>
                        <a:pt x="12" y="94"/>
                        <a:pt x="16" y="94"/>
                        <a:pt x="19" y="94"/>
                      </a:cubicBezTo>
                      <a:cubicBezTo>
                        <a:pt x="25" y="94"/>
                        <a:pt x="29" y="90"/>
                        <a:pt x="29" y="85"/>
                      </a:cubicBezTo>
                      <a:cubicBezTo>
                        <a:pt x="29" y="79"/>
                        <a:pt x="29" y="24"/>
                        <a:pt x="29" y="19"/>
                      </a:cubicBezTo>
                      <a:cubicBezTo>
                        <a:pt x="29" y="14"/>
                        <a:pt x="14" y="12"/>
                        <a:pt x="14" y="9"/>
                      </a:cubicBezTo>
                      <a:cubicBezTo>
                        <a:pt x="14" y="6"/>
                        <a:pt x="14" y="1"/>
                        <a:pt x="14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8"/>
                        <a:pt x="0" y="11"/>
                      </a:cubicBezTo>
                      <a:cubicBezTo>
                        <a:pt x="0" y="14"/>
                        <a:pt x="12" y="19"/>
                        <a:pt x="12" y="22"/>
                      </a:cubicBezTo>
                      <a:cubicBezTo>
                        <a:pt x="12" y="24"/>
                        <a:pt x="12" y="79"/>
                        <a:pt x="12" y="84"/>
                      </a:cubicBezTo>
                      <a:cubicBezTo>
                        <a:pt x="12" y="90"/>
                        <a:pt x="8" y="94"/>
                        <a:pt x="8" y="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6" name="Google Shape;740;p29">
                  <a:extLst>
                    <a:ext uri="{FF2B5EF4-FFF2-40B4-BE49-F238E27FC236}">
                      <a16:creationId xmlns:a16="http://schemas.microsoft.com/office/drawing/2014/main" id="{F9BA0987-A842-9B40-BF08-E0AB428981D3}"/>
                    </a:ext>
                  </a:extLst>
                </p:cNvPr>
                <p:cNvSpPr/>
                <p:nvPr/>
              </p:nvSpPr>
              <p:spPr>
                <a:xfrm>
                  <a:off x="6676801" y="250151"/>
                  <a:ext cx="52388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42" extrusionOk="0">
                      <a:moveTo>
                        <a:pt x="22" y="0"/>
                      </a:moveTo>
                      <a:cubicBezTo>
                        <a:pt x="15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2"/>
                        <a:pt x="15" y="42"/>
                        <a:pt x="22" y="42"/>
                      </a:cubicBezTo>
                      <a:cubicBezTo>
                        <a:pt x="29" y="42"/>
                        <a:pt x="31" y="40"/>
                        <a:pt x="31" y="35"/>
                      </a:cubicBezTo>
                      <a:cubicBezTo>
                        <a:pt x="31" y="31"/>
                        <a:pt x="31" y="21"/>
                        <a:pt x="31" y="21"/>
                      </a:cubicBezTo>
                      <a:cubicBezTo>
                        <a:pt x="31" y="21"/>
                        <a:pt x="31" y="11"/>
                        <a:pt x="31" y="7"/>
                      </a:cubicBezTo>
                      <a:cubicBezTo>
                        <a:pt x="31" y="2"/>
                        <a:pt x="29" y="0"/>
                        <a:pt x="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741;p29">
                  <a:extLst>
                    <a:ext uri="{FF2B5EF4-FFF2-40B4-BE49-F238E27FC236}">
                      <a16:creationId xmlns:a16="http://schemas.microsoft.com/office/drawing/2014/main" id="{E03BAF3B-3BD8-C3A6-F67D-5EB6E76E43AA}"/>
                    </a:ext>
                  </a:extLst>
                </p:cNvPr>
                <p:cNvSpPr/>
                <p:nvPr/>
              </p:nvSpPr>
              <p:spPr>
                <a:xfrm>
                  <a:off x="6697439" y="159663"/>
                  <a:ext cx="41275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24" extrusionOk="0">
                      <a:moveTo>
                        <a:pt x="2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" y="0"/>
                        <a:pt x="0" y="4"/>
                        <a:pt x="0" y="10"/>
                      </a:cubicBezTo>
                      <a:cubicBezTo>
                        <a:pt x="0" y="16"/>
                        <a:pt x="0" y="24"/>
                        <a:pt x="0" y="24"/>
                      </a:cubicBez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742;p29">
                  <a:extLst>
                    <a:ext uri="{FF2B5EF4-FFF2-40B4-BE49-F238E27FC236}">
                      <a16:creationId xmlns:a16="http://schemas.microsoft.com/office/drawing/2014/main" id="{D9FD1152-2101-9E64-A5D4-DC95E3D441EB}"/>
                    </a:ext>
                  </a:extLst>
                </p:cNvPr>
                <p:cNvSpPr/>
                <p:nvPr/>
              </p:nvSpPr>
              <p:spPr>
                <a:xfrm>
                  <a:off x="6738714" y="159663"/>
                  <a:ext cx="26988" cy="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24" extrusionOk="0">
                      <a:moveTo>
                        <a:pt x="16" y="10"/>
                      </a:moveTo>
                      <a:cubicBezTo>
                        <a:pt x="16" y="4"/>
                        <a:pt x="12" y="0"/>
                        <a:pt x="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16"/>
                        <a:pt x="16" y="1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9" name="Google Shape;743;p29">
                <a:extLst>
                  <a:ext uri="{FF2B5EF4-FFF2-40B4-BE49-F238E27FC236}">
                    <a16:creationId xmlns:a16="http://schemas.microsoft.com/office/drawing/2014/main" id="{0306063D-588C-9DDE-A609-C27F6641931A}"/>
                  </a:ext>
                </a:extLst>
              </p:cNvPr>
              <p:cNvGrpSpPr/>
              <p:nvPr/>
            </p:nvGrpSpPr>
            <p:grpSpPr>
              <a:xfrm>
                <a:off x="7552602" y="712050"/>
                <a:ext cx="87313" cy="198438"/>
                <a:chOff x="8211914" y="156488"/>
                <a:chExt cx="87313" cy="198438"/>
              </a:xfrm>
            </p:grpSpPr>
            <p:sp>
              <p:nvSpPr>
                <p:cNvPr id="588" name="Google Shape;744;p29">
                  <a:extLst>
                    <a:ext uri="{FF2B5EF4-FFF2-40B4-BE49-F238E27FC236}">
                      <a16:creationId xmlns:a16="http://schemas.microsoft.com/office/drawing/2014/main" id="{60D5D4E5-1338-61A4-9A6B-C8B8980A805D}"/>
                    </a:ext>
                  </a:extLst>
                </p:cNvPr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9" name="Google Shape;745;p29">
                  <a:extLst>
                    <a:ext uri="{FF2B5EF4-FFF2-40B4-BE49-F238E27FC236}">
                      <a16:creationId xmlns:a16="http://schemas.microsoft.com/office/drawing/2014/main" id="{6A748357-3DE5-EF2D-489C-CF0A94D5DCCC}"/>
                    </a:ext>
                  </a:extLst>
                </p:cNvPr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746;p29">
                  <a:extLst>
                    <a:ext uri="{FF2B5EF4-FFF2-40B4-BE49-F238E27FC236}">
                      <a16:creationId xmlns:a16="http://schemas.microsoft.com/office/drawing/2014/main" id="{20F33011-F172-284D-3A62-6E496AA39A46}"/>
                    </a:ext>
                  </a:extLst>
                </p:cNvPr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747;p29">
                  <a:extLst>
                    <a:ext uri="{FF2B5EF4-FFF2-40B4-BE49-F238E27FC236}">
                      <a16:creationId xmlns:a16="http://schemas.microsoft.com/office/drawing/2014/main" id="{AF4DC0AE-5699-5817-0379-F9C6C1F87583}"/>
                    </a:ext>
                  </a:extLst>
                </p:cNvPr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748;p29">
                  <a:extLst>
                    <a:ext uri="{FF2B5EF4-FFF2-40B4-BE49-F238E27FC236}">
                      <a16:creationId xmlns:a16="http://schemas.microsoft.com/office/drawing/2014/main" id="{D12ED8E7-216B-D708-134F-5CEC367B0EB1}"/>
                    </a:ext>
                  </a:extLst>
                </p:cNvPr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80" name="Google Shape;749;p29">
                <a:extLst>
                  <a:ext uri="{FF2B5EF4-FFF2-40B4-BE49-F238E27FC236}">
                    <a16:creationId xmlns:a16="http://schemas.microsoft.com/office/drawing/2014/main" id="{0F164165-F2EB-B439-788B-420E5D3A44A9}"/>
                  </a:ext>
                </a:extLst>
              </p:cNvPr>
              <p:cNvGrpSpPr/>
              <p:nvPr/>
            </p:nvGrpSpPr>
            <p:grpSpPr>
              <a:xfrm>
                <a:off x="7657052" y="712050"/>
                <a:ext cx="87313" cy="198438"/>
                <a:chOff x="8211914" y="156488"/>
                <a:chExt cx="87313" cy="198438"/>
              </a:xfrm>
            </p:grpSpPr>
            <p:sp>
              <p:nvSpPr>
                <p:cNvPr id="583" name="Google Shape;750;p29">
                  <a:extLst>
                    <a:ext uri="{FF2B5EF4-FFF2-40B4-BE49-F238E27FC236}">
                      <a16:creationId xmlns:a16="http://schemas.microsoft.com/office/drawing/2014/main" id="{44AF5A27-1684-E6F6-4969-6A0EE90D9541}"/>
                    </a:ext>
                  </a:extLst>
                </p:cNvPr>
                <p:cNvSpPr/>
                <p:nvPr/>
              </p:nvSpPr>
              <p:spPr>
                <a:xfrm>
                  <a:off x="8211914" y="169188"/>
                  <a:ext cx="87313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94" extrusionOk="0">
                      <a:moveTo>
                        <a:pt x="28" y="0"/>
                      </a:moveTo>
                      <a:lnTo>
                        <a:pt x="0" y="0"/>
                      </a:lnTo>
                      <a:lnTo>
                        <a:pt x="5" y="94"/>
                      </a:lnTo>
                      <a:lnTo>
                        <a:pt x="28" y="94"/>
                      </a:lnTo>
                      <a:lnTo>
                        <a:pt x="49" y="94"/>
                      </a:lnTo>
                      <a:lnTo>
                        <a:pt x="5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751;p29">
                  <a:extLst>
                    <a:ext uri="{FF2B5EF4-FFF2-40B4-BE49-F238E27FC236}">
                      <a16:creationId xmlns:a16="http://schemas.microsoft.com/office/drawing/2014/main" id="{38DF090E-B8BE-3831-CFB2-3B69B82832BA}"/>
                    </a:ext>
                  </a:extLst>
                </p:cNvPr>
                <p:cNvSpPr/>
                <p:nvPr/>
              </p:nvSpPr>
              <p:spPr>
                <a:xfrm>
                  <a:off x="8219851" y="318413"/>
                  <a:ext cx="69850" cy="36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21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3"/>
                        <a:pt x="0" y="16"/>
                      </a:cubicBezTo>
                      <a:cubicBezTo>
                        <a:pt x="0" y="18"/>
                        <a:pt x="2" y="21"/>
                        <a:pt x="6" y="21"/>
                      </a:cubicBezTo>
                      <a:cubicBezTo>
                        <a:pt x="10" y="21"/>
                        <a:pt x="21" y="21"/>
                        <a:pt x="21" y="21"/>
                      </a:cubicBezTo>
                      <a:cubicBezTo>
                        <a:pt x="21" y="21"/>
                        <a:pt x="32" y="21"/>
                        <a:pt x="35" y="21"/>
                      </a:cubicBezTo>
                      <a:cubicBezTo>
                        <a:pt x="39" y="21"/>
                        <a:pt x="41" y="18"/>
                        <a:pt x="41" y="16"/>
                      </a:cubicBezTo>
                      <a:cubicBezTo>
                        <a:pt x="41" y="13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752;p29">
                  <a:extLst>
                    <a:ext uri="{FF2B5EF4-FFF2-40B4-BE49-F238E27FC236}">
                      <a16:creationId xmlns:a16="http://schemas.microsoft.com/office/drawing/2014/main" id="{9D0F96BD-E9D5-B860-41E8-653EEF1827D1}"/>
                    </a:ext>
                  </a:extLst>
                </p:cNvPr>
                <p:cNvSpPr/>
                <p:nvPr/>
              </p:nvSpPr>
              <p:spPr>
                <a:xfrm>
                  <a:off x="8211914" y="156488"/>
                  <a:ext cx="87313" cy="1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" h="7" extrusionOk="0">
                      <a:moveTo>
                        <a:pt x="49" y="0"/>
                      </a:moveTo>
                      <a:cubicBezTo>
                        <a:pt x="46" y="0"/>
                        <a:pt x="26" y="0"/>
                        <a:pt x="26" y="0"/>
                      </a:cubicBezTo>
                      <a:cubicBezTo>
                        <a:pt x="26" y="0"/>
                        <a:pt x="5" y="0"/>
                        <a:pt x="2" y="0"/>
                      </a:cubicBezTo>
                      <a:cubicBezTo>
                        <a:pt x="0" y="0"/>
                        <a:pt x="0" y="2"/>
                        <a:pt x="0" y="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51" y="2"/>
                        <a:pt x="51" y="0"/>
                        <a:pt x="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753;p29">
                  <a:extLst>
                    <a:ext uri="{FF2B5EF4-FFF2-40B4-BE49-F238E27FC236}">
                      <a16:creationId xmlns:a16="http://schemas.microsoft.com/office/drawing/2014/main" id="{13DA9140-978E-BDAA-2858-C61B60F1C615}"/>
                    </a:ext>
                  </a:extLst>
                </p:cNvPr>
                <p:cNvSpPr/>
                <p:nvPr/>
              </p:nvSpPr>
              <p:spPr>
                <a:xfrm>
                  <a:off x="8219851" y="339051"/>
                  <a:ext cx="69850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5" extrusionOk="0">
                      <a:moveTo>
                        <a:pt x="2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5"/>
                        <a:pt x="21" y="5"/>
                        <a:pt x="21" y="5"/>
                      </a:cubicBezTo>
                      <a:cubicBezTo>
                        <a:pt x="21" y="5"/>
                        <a:pt x="25" y="5"/>
                        <a:pt x="25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754;p29">
                  <a:extLst>
                    <a:ext uri="{FF2B5EF4-FFF2-40B4-BE49-F238E27FC236}">
                      <a16:creationId xmlns:a16="http://schemas.microsoft.com/office/drawing/2014/main" id="{7540DC5D-2B8D-0249-B60C-3FA3C72EF32A}"/>
                    </a:ext>
                  </a:extLst>
                </p:cNvPr>
                <p:cNvSpPr/>
                <p:nvPr/>
              </p:nvSpPr>
              <p:spPr>
                <a:xfrm>
                  <a:off x="8265889" y="169188"/>
                  <a:ext cx="33338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94" extrusionOk="0">
                      <a:moveTo>
                        <a:pt x="21" y="0"/>
                      </a:moveTo>
                      <a:lnTo>
                        <a:pt x="15" y="94"/>
                      </a:lnTo>
                      <a:lnTo>
                        <a:pt x="0" y="94"/>
                      </a:lnTo>
                      <a:lnTo>
                        <a:pt x="3" y="0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" name="Google Shape;755;p29">
              <a:extLst>
                <a:ext uri="{FF2B5EF4-FFF2-40B4-BE49-F238E27FC236}">
                  <a16:creationId xmlns:a16="http://schemas.microsoft.com/office/drawing/2014/main" id="{A8B37C3B-F054-701E-DF49-7F820EB04AB7}"/>
                </a:ext>
              </a:extLst>
            </p:cNvPr>
            <p:cNvSpPr/>
            <p:nvPr/>
          </p:nvSpPr>
          <p:spPr>
            <a:xfrm>
              <a:off x="3517725" y="4604000"/>
              <a:ext cx="54111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6" name="Google Shape;756;p29">
              <a:extLst>
                <a:ext uri="{FF2B5EF4-FFF2-40B4-BE49-F238E27FC236}">
                  <a16:creationId xmlns:a16="http://schemas.microsoft.com/office/drawing/2014/main" id="{D4ECF402-27CC-D74E-3961-18E9A94EC384}"/>
                </a:ext>
              </a:extLst>
            </p:cNvPr>
            <p:cNvGrpSpPr/>
            <p:nvPr/>
          </p:nvGrpSpPr>
          <p:grpSpPr>
            <a:xfrm>
              <a:off x="5811438" y="2074935"/>
              <a:ext cx="1147425" cy="1277110"/>
              <a:chOff x="5811438" y="2074935"/>
              <a:chExt cx="1147425" cy="1277110"/>
            </a:xfrm>
          </p:grpSpPr>
          <p:sp>
            <p:nvSpPr>
              <p:cNvPr id="23" name="Google Shape;757;p29">
                <a:extLst>
                  <a:ext uri="{FF2B5EF4-FFF2-40B4-BE49-F238E27FC236}">
                    <a16:creationId xmlns:a16="http://schemas.microsoft.com/office/drawing/2014/main" id="{64BC68F4-D5F4-3FF6-DAD1-3212C5569B3D}"/>
                  </a:ext>
                </a:extLst>
              </p:cNvPr>
              <p:cNvSpPr/>
              <p:nvPr/>
            </p:nvSpPr>
            <p:spPr>
              <a:xfrm rot="-3098568">
                <a:off x="5826041" y="2417753"/>
                <a:ext cx="124615" cy="153821"/>
              </a:xfrm>
              <a:custGeom>
                <a:avLst/>
                <a:gdLst/>
                <a:ahLst/>
                <a:cxnLst/>
                <a:rect l="l" t="t" r="r" b="b"/>
                <a:pathLst>
                  <a:path w="62" h="76" extrusionOk="0">
                    <a:moveTo>
                      <a:pt x="61" y="10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5" y="1"/>
                      <a:pt x="53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0" y="0"/>
                      <a:pt x="49" y="0"/>
                      <a:pt x="48" y="0"/>
                    </a:cubicBezTo>
                    <a:cubicBezTo>
                      <a:pt x="40" y="4"/>
                      <a:pt x="24" y="16"/>
                      <a:pt x="19" y="21"/>
                    </a:cubicBezTo>
                    <a:cubicBezTo>
                      <a:pt x="18" y="22"/>
                      <a:pt x="17" y="22"/>
                      <a:pt x="17" y="20"/>
                    </a:cubicBezTo>
                    <a:cubicBezTo>
                      <a:pt x="16" y="17"/>
                      <a:pt x="15" y="7"/>
                      <a:pt x="13" y="5"/>
                    </a:cubicBezTo>
                    <a:cubicBezTo>
                      <a:pt x="11" y="2"/>
                      <a:pt x="4" y="2"/>
                      <a:pt x="6" y="6"/>
                    </a:cubicBezTo>
                    <a:cubicBezTo>
                      <a:pt x="7" y="11"/>
                      <a:pt x="7" y="23"/>
                      <a:pt x="7" y="23"/>
                    </a:cubicBezTo>
                    <a:cubicBezTo>
                      <a:pt x="5" y="32"/>
                      <a:pt x="0" y="66"/>
                      <a:pt x="0" y="66"/>
                    </a:cubicBezTo>
                    <a:cubicBezTo>
                      <a:pt x="0" y="66"/>
                      <a:pt x="19" y="76"/>
                      <a:pt x="19" y="75"/>
                    </a:cubicBezTo>
                    <a:cubicBezTo>
                      <a:pt x="19" y="74"/>
                      <a:pt x="26" y="61"/>
                      <a:pt x="35" y="55"/>
                    </a:cubicBezTo>
                    <a:cubicBezTo>
                      <a:pt x="45" y="48"/>
                      <a:pt x="49" y="38"/>
                      <a:pt x="54" y="31"/>
                    </a:cubicBezTo>
                    <a:cubicBezTo>
                      <a:pt x="58" y="25"/>
                      <a:pt x="60" y="20"/>
                      <a:pt x="60" y="16"/>
                    </a:cubicBezTo>
                    <a:cubicBezTo>
                      <a:pt x="62" y="14"/>
                      <a:pt x="62" y="12"/>
                      <a:pt x="61" y="10"/>
                    </a:cubicBez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758;p29">
                <a:extLst>
                  <a:ext uri="{FF2B5EF4-FFF2-40B4-BE49-F238E27FC236}">
                    <a16:creationId xmlns:a16="http://schemas.microsoft.com/office/drawing/2014/main" id="{4B100DE8-2C25-4A58-CC85-BA47314C65F6}"/>
                  </a:ext>
                </a:extLst>
              </p:cNvPr>
              <p:cNvSpPr/>
              <p:nvPr/>
            </p:nvSpPr>
            <p:spPr>
              <a:xfrm>
                <a:off x="5978900" y="2074935"/>
                <a:ext cx="815583" cy="89777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96" extrusionOk="0">
                    <a:moveTo>
                      <a:pt x="321" y="79"/>
                    </a:moveTo>
                    <a:cubicBezTo>
                      <a:pt x="321" y="74"/>
                      <a:pt x="320" y="68"/>
                      <a:pt x="319" y="64"/>
                    </a:cubicBezTo>
                    <a:cubicBezTo>
                      <a:pt x="319" y="64"/>
                      <a:pt x="319" y="64"/>
                      <a:pt x="319" y="64"/>
                    </a:cubicBezTo>
                    <a:cubicBezTo>
                      <a:pt x="319" y="64"/>
                      <a:pt x="319" y="64"/>
                      <a:pt x="319" y="64"/>
                    </a:cubicBezTo>
                    <a:cubicBezTo>
                      <a:pt x="309" y="17"/>
                      <a:pt x="284" y="0"/>
                      <a:pt x="243" y="0"/>
                    </a:cubicBezTo>
                    <a:cubicBezTo>
                      <a:pt x="184" y="0"/>
                      <a:pt x="162" y="46"/>
                      <a:pt x="161" y="90"/>
                    </a:cubicBezTo>
                    <a:cubicBezTo>
                      <a:pt x="160" y="135"/>
                      <a:pt x="140" y="161"/>
                      <a:pt x="103" y="183"/>
                    </a:cubicBezTo>
                    <a:cubicBezTo>
                      <a:pt x="74" y="201"/>
                      <a:pt x="59" y="224"/>
                      <a:pt x="56" y="251"/>
                    </a:cubicBezTo>
                    <a:cubicBezTo>
                      <a:pt x="56" y="251"/>
                      <a:pt x="56" y="251"/>
                      <a:pt x="56" y="251"/>
                    </a:cubicBezTo>
                    <a:cubicBezTo>
                      <a:pt x="52" y="291"/>
                      <a:pt x="0" y="286"/>
                      <a:pt x="8" y="341"/>
                    </a:cubicBezTo>
                    <a:cubicBezTo>
                      <a:pt x="16" y="396"/>
                      <a:pt x="244" y="360"/>
                      <a:pt x="271" y="284"/>
                    </a:cubicBezTo>
                    <a:cubicBezTo>
                      <a:pt x="298" y="209"/>
                      <a:pt x="323" y="227"/>
                      <a:pt x="342" y="180"/>
                    </a:cubicBezTo>
                    <a:cubicBezTo>
                      <a:pt x="359" y="140"/>
                      <a:pt x="330" y="111"/>
                      <a:pt x="321" y="79"/>
                    </a:cubicBezTo>
                    <a:close/>
                  </a:path>
                </a:pathLst>
              </a:custGeom>
              <a:solidFill>
                <a:srgbClr val="3531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759;p29">
                <a:extLst>
                  <a:ext uri="{FF2B5EF4-FFF2-40B4-BE49-F238E27FC236}">
                    <a16:creationId xmlns:a16="http://schemas.microsoft.com/office/drawing/2014/main" id="{321DCC16-EC2D-908F-466E-32FFC97174EF}"/>
                  </a:ext>
                </a:extLst>
              </p:cNvPr>
              <p:cNvSpPr/>
              <p:nvPr/>
            </p:nvSpPr>
            <p:spPr>
              <a:xfrm>
                <a:off x="5987330" y="2277249"/>
                <a:ext cx="722855" cy="695456"/>
              </a:xfrm>
              <a:custGeom>
                <a:avLst/>
                <a:gdLst/>
                <a:ahLst/>
                <a:cxnLst/>
                <a:rect l="l" t="t" r="r" b="b"/>
                <a:pathLst>
                  <a:path w="318" h="306" extrusionOk="0">
                    <a:moveTo>
                      <a:pt x="267" y="194"/>
                    </a:moveTo>
                    <a:cubicBezTo>
                      <a:pt x="285" y="143"/>
                      <a:pt x="303" y="135"/>
                      <a:pt x="318" y="120"/>
                    </a:cubicBezTo>
                    <a:cubicBezTo>
                      <a:pt x="314" y="119"/>
                      <a:pt x="299" y="116"/>
                      <a:pt x="291" y="115"/>
                    </a:cubicBezTo>
                    <a:cubicBezTo>
                      <a:pt x="281" y="113"/>
                      <a:pt x="274" y="95"/>
                      <a:pt x="291" y="83"/>
                    </a:cubicBezTo>
                    <a:cubicBezTo>
                      <a:pt x="307" y="71"/>
                      <a:pt x="308" y="45"/>
                      <a:pt x="304" y="25"/>
                    </a:cubicBezTo>
                    <a:cubicBezTo>
                      <a:pt x="301" y="5"/>
                      <a:pt x="208" y="11"/>
                      <a:pt x="195" y="13"/>
                    </a:cubicBezTo>
                    <a:cubicBezTo>
                      <a:pt x="181" y="16"/>
                      <a:pt x="169" y="0"/>
                      <a:pt x="173" y="39"/>
                    </a:cubicBezTo>
                    <a:cubicBezTo>
                      <a:pt x="177" y="78"/>
                      <a:pt x="188" y="74"/>
                      <a:pt x="190" y="95"/>
                    </a:cubicBezTo>
                    <a:cubicBezTo>
                      <a:pt x="191" y="116"/>
                      <a:pt x="151" y="121"/>
                      <a:pt x="109" y="132"/>
                    </a:cubicBezTo>
                    <a:cubicBezTo>
                      <a:pt x="68" y="142"/>
                      <a:pt x="56" y="199"/>
                      <a:pt x="49" y="228"/>
                    </a:cubicBezTo>
                    <a:cubicBezTo>
                      <a:pt x="43" y="251"/>
                      <a:pt x="27" y="218"/>
                      <a:pt x="21" y="203"/>
                    </a:cubicBezTo>
                    <a:cubicBezTo>
                      <a:pt x="9" y="213"/>
                      <a:pt x="0" y="225"/>
                      <a:pt x="4" y="251"/>
                    </a:cubicBezTo>
                    <a:cubicBezTo>
                      <a:pt x="12" y="306"/>
                      <a:pt x="240" y="270"/>
                      <a:pt x="267" y="194"/>
                    </a:cubicBezTo>
                    <a:close/>
                  </a:path>
                </a:pathLst>
              </a:custGeom>
              <a:solidFill>
                <a:srgbClr val="1A1918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760;p29">
                <a:extLst>
                  <a:ext uri="{FF2B5EF4-FFF2-40B4-BE49-F238E27FC236}">
                    <a16:creationId xmlns:a16="http://schemas.microsoft.com/office/drawing/2014/main" id="{51C91B94-6688-FD37-9369-B75B8004C030}"/>
                  </a:ext>
                </a:extLst>
              </p:cNvPr>
              <p:cNvSpPr/>
              <p:nvPr/>
            </p:nvSpPr>
            <p:spPr>
              <a:xfrm>
                <a:off x="6303447" y="2525927"/>
                <a:ext cx="461532" cy="69967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32" extrusionOk="0">
                    <a:moveTo>
                      <a:pt x="105" y="0"/>
                    </a:moveTo>
                    <a:lnTo>
                      <a:pt x="0" y="31"/>
                    </a:lnTo>
                    <a:lnTo>
                      <a:pt x="0" y="332"/>
                    </a:lnTo>
                    <a:lnTo>
                      <a:pt x="105" y="332"/>
                    </a:lnTo>
                    <a:lnTo>
                      <a:pt x="206" y="332"/>
                    </a:lnTo>
                    <a:lnTo>
                      <a:pt x="219" y="3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761;p29">
                <a:extLst>
                  <a:ext uri="{FF2B5EF4-FFF2-40B4-BE49-F238E27FC236}">
                    <a16:creationId xmlns:a16="http://schemas.microsoft.com/office/drawing/2014/main" id="{57D73673-C600-6D26-6064-80D22B2A8D6A}"/>
                  </a:ext>
                </a:extLst>
              </p:cNvPr>
              <p:cNvSpPr/>
              <p:nvPr/>
            </p:nvSpPr>
            <p:spPr>
              <a:xfrm>
                <a:off x="6634330" y="2283571"/>
                <a:ext cx="37934" cy="73761"/>
              </a:xfrm>
              <a:custGeom>
                <a:avLst/>
                <a:gdLst/>
                <a:ahLst/>
                <a:cxnLst/>
                <a:rect l="l" t="t" r="r" b="b"/>
                <a:pathLst>
                  <a:path w="17" h="33" extrusionOk="0">
                    <a:moveTo>
                      <a:pt x="1" y="0"/>
                    </a:moveTo>
                    <a:cubicBezTo>
                      <a:pt x="1" y="0"/>
                      <a:pt x="17" y="0"/>
                      <a:pt x="17" y="12"/>
                    </a:cubicBezTo>
                    <a:cubicBezTo>
                      <a:pt x="16" y="23"/>
                      <a:pt x="7" y="31"/>
                      <a:pt x="0" y="3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762;p29">
                <a:extLst>
                  <a:ext uri="{FF2B5EF4-FFF2-40B4-BE49-F238E27FC236}">
                    <a16:creationId xmlns:a16="http://schemas.microsoft.com/office/drawing/2014/main" id="{5AB1E99C-3A40-997C-E165-7B04E2C8701A}"/>
                  </a:ext>
                </a:extLst>
              </p:cNvPr>
              <p:cNvSpPr/>
              <p:nvPr/>
            </p:nvSpPr>
            <p:spPr>
              <a:xfrm>
                <a:off x="6417249" y="2509068"/>
                <a:ext cx="217068" cy="581654"/>
              </a:xfrm>
              <a:custGeom>
                <a:avLst/>
                <a:gdLst/>
                <a:ahLst/>
                <a:cxnLst/>
                <a:rect l="l" t="t" r="r" b="b"/>
                <a:pathLst>
                  <a:path w="96" h="256" extrusionOk="0">
                    <a:moveTo>
                      <a:pt x="84" y="6"/>
                    </a:moveTo>
                    <a:cubicBezTo>
                      <a:pt x="78" y="3"/>
                      <a:pt x="48" y="0"/>
                      <a:pt x="48" y="0"/>
                    </a:cubicBezTo>
                    <a:cubicBezTo>
                      <a:pt x="48" y="0"/>
                      <a:pt x="18" y="3"/>
                      <a:pt x="12" y="6"/>
                    </a:cubicBezTo>
                    <a:cubicBezTo>
                      <a:pt x="6" y="10"/>
                      <a:pt x="1" y="57"/>
                      <a:pt x="1" y="61"/>
                    </a:cubicBezTo>
                    <a:cubicBezTo>
                      <a:pt x="0" y="64"/>
                      <a:pt x="48" y="256"/>
                      <a:pt x="48" y="256"/>
                    </a:cubicBezTo>
                    <a:cubicBezTo>
                      <a:pt x="48" y="256"/>
                      <a:pt x="96" y="64"/>
                      <a:pt x="96" y="61"/>
                    </a:cubicBezTo>
                    <a:cubicBezTo>
                      <a:pt x="95" y="57"/>
                      <a:pt x="91" y="10"/>
                      <a:pt x="84" y="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763;p29">
                <a:extLst>
                  <a:ext uri="{FF2B5EF4-FFF2-40B4-BE49-F238E27FC236}">
                    <a16:creationId xmlns:a16="http://schemas.microsoft.com/office/drawing/2014/main" id="{CD346936-43CD-97F1-893D-322F6C3D08FD}"/>
                  </a:ext>
                </a:extLst>
              </p:cNvPr>
              <p:cNvSpPr/>
              <p:nvPr/>
            </p:nvSpPr>
            <p:spPr>
              <a:xfrm>
                <a:off x="6459398" y="2452166"/>
                <a:ext cx="134877" cy="638556"/>
              </a:xfrm>
              <a:custGeom>
                <a:avLst/>
                <a:gdLst/>
                <a:ahLst/>
                <a:cxnLst/>
                <a:rect l="l" t="t" r="r" b="b"/>
                <a:pathLst>
                  <a:path w="59" h="281" extrusionOk="0">
                    <a:moveTo>
                      <a:pt x="29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8"/>
                      <a:pt x="0" y="40"/>
                    </a:cubicBezTo>
                    <a:cubicBezTo>
                      <a:pt x="0" y="52"/>
                      <a:pt x="29" y="281"/>
                      <a:pt x="29" y="281"/>
                    </a:cubicBezTo>
                    <a:cubicBezTo>
                      <a:pt x="29" y="281"/>
                      <a:pt x="59" y="52"/>
                      <a:pt x="59" y="40"/>
                    </a:cubicBezTo>
                    <a:cubicBezTo>
                      <a:pt x="59" y="28"/>
                      <a:pt x="59" y="2"/>
                      <a:pt x="59" y="2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764;p29">
                <a:extLst>
                  <a:ext uri="{FF2B5EF4-FFF2-40B4-BE49-F238E27FC236}">
                    <a16:creationId xmlns:a16="http://schemas.microsoft.com/office/drawing/2014/main" id="{386B490D-5F55-AD2B-6E47-8F6F4D7E87EA}"/>
                  </a:ext>
                </a:extLst>
              </p:cNvPr>
              <p:cNvSpPr/>
              <p:nvPr/>
            </p:nvSpPr>
            <p:spPr>
              <a:xfrm>
                <a:off x="6459400" y="2452177"/>
                <a:ext cx="13487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59" h="19" extrusionOk="0">
                    <a:moveTo>
                      <a:pt x="0" y="2"/>
                    </a:moveTo>
                    <a:cubicBezTo>
                      <a:pt x="0" y="2"/>
                      <a:pt x="0" y="7"/>
                      <a:pt x="0" y="13"/>
                    </a:cubicBezTo>
                    <a:cubicBezTo>
                      <a:pt x="7" y="17"/>
                      <a:pt x="17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41" y="19"/>
                      <a:pt x="51" y="17"/>
                      <a:pt x="59" y="13"/>
                    </a:cubicBezTo>
                    <a:cubicBezTo>
                      <a:pt x="59" y="7"/>
                      <a:pt x="59" y="2"/>
                      <a:pt x="59" y="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5F3E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765;p29">
                <a:extLst>
                  <a:ext uri="{FF2B5EF4-FFF2-40B4-BE49-F238E27FC236}">
                    <a16:creationId xmlns:a16="http://schemas.microsoft.com/office/drawing/2014/main" id="{8F37C625-38BD-2BF2-3D38-3451F4F6E447}"/>
                  </a:ext>
                </a:extLst>
              </p:cNvPr>
              <p:cNvSpPr/>
              <p:nvPr/>
            </p:nvSpPr>
            <p:spPr>
              <a:xfrm>
                <a:off x="6414151" y="2184525"/>
                <a:ext cx="229575" cy="2929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29" extrusionOk="0"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0"/>
                      <a:pt x="0" y="5"/>
                      <a:pt x="0" y="21"/>
                    </a:cubicBezTo>
                    <a:cubicBezTo>
                      <a:pt x="0" y="21"/>
                      <a:pt x="0" y="50"/>
                      <a:pt x="0" y="71"/>
                    </a:cubicBezTo>
                    <a:cubicBezTo>
                      <a:pt x="0" y="93"/>
                      <a:pt x="12" y="129"/>
                      <a:pt x="58" y="129"/>
                    </a:cubicBez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8" y="129"/>
                      <a:pt x="58" y="129"/>
                    </a:cubicBezTo>
                    <a:cubicBezTo>
                      <a:pt x="104" y="129"/>
                      <a:pt x="115" y="93"/>
                      <a:pt x="115" y="71"/>
                    </a:cubicBezTo>
                    <a:cubicBezTo>
                      <a:pt x="115" y="50"/>
                      <a:pt x="115" y="21"/>
                      <a:pt x="115" y="21"/>
                    </a:cubicBezTo>
                    <a:cubicBezTo>
                      <a:pt x="115" y="5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766;p29">
                <a:extLst>
                  <a:ext uri="{FF2B5EF4-FFF2-40B4-BE49-F238E27FC236}">
                    <a16:creationId xmlns:a16="http://schemas.microsoft.com/office/drawing/2014/main" id="{6CC54E7D-C99E-6FA5-B251-37C4D5B31B8D}"/>
                  </a:ext>
                </a:extLst>
              </p:cNvPr>
              <p:cNvSpPr/>
              <p:nvPr/>
            </p:nvSpPr>
            <p:spPr>
              <a:xfrm>
                <a:off x="6461505" y="2574398"/>
                <a:ext cx="130662" cy="516324"/>
              </a:xfrm>
              <a:custGeom>
                <a:avLst/>
                <a:gdLst/>
                <a:ahLst/>
                <a:cxnLst/>
                <a:rect l="l" t="t" r="r" b="b"/>
                <a:pathLst>
                  <a:path w="57" h="227" extrusionOk="0">
                    <a:moveTo>
                      <a:pt x="0" y="0"/>
                    </a:moveTo>
                    <a:cubicBezTo>
                      <a:pt x="28" y="227"/>
                      <a:pt x="28" y="227"/>
                      <a:pt x="28" y="2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25" y="2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767;p29">
                <a:extLst>
                  <a:ext uri="{FF2B5EF4-FFF2-40B4-BE49-F238E27FC236}">
                    <a16:creationId xmlns:a16="http://schemas.microsoft.com/office/drawing/2014/main" id="{74B490A3-91DC-B278-6889-90939DEBC660}"/>
                  </a:ext>
                </a:extLst>
              </p:cNvPr>
              <p:cNvSpPr/>
              <p:nvPr/>
            </p:nvSpPr>
            <p:spPr>
              <a:xfrm>
                <a:off x="5875634" y="2543963"/>
                <a:ext cx="442564" cy="674382"/>
              </a:xfrm>
              <a:custGeom>
                <a:avLst/>
                <a:gdLst/>
                <a:ahLst/>
                <a:cxnLst/>
                <a:rect l="l" t="t" r="r" b="b"/>
                <a:pathLst>
                  <a:path w="195" h="297" extrusionOk="0">
                    <a:moveTo>
                      <a:pt x="191" y="20"/>
                    </a:moveTo>
                    <a:cubicBezTo>
                      <a:pt x="191" y="20"/>
                      <a:pt x="155" y="26"/>
                      <a:pt x="141" y="64"/>
                    </a:cubicBezTo>
                    <a:cubicBezTo>
                      <a:pt x="131" y="91"/>
                      <a:pt x="103" y="182"/>
                      <a:pt x="103" y="18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80" y="264"/>
                      <a:pt x="80" y="264"/>
                      <a:pt x="80" y="264"/>
                    </a:cubicBezTo>
                    <a:cubicBezTo>
                      <a:pt x="80" y="264"/>
                      <a:pt x="99" y="297"/>
                      <a:pt x="128" y="272"/>
                    </a:cubicBezTo>
                    <a:cubicBezTo>
                      <a:pt x="158" y="246"/>
                      <a:pt x="195" y="115"/>
                      <a:pt x="195" y="115"/>
                    </a:cubicBezTo>
                    <a:lnTo>
                      <a:pt x="191" y="2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768;p29">
                <a:extLst>
                  <a:ext uri="{FF2B5EF4-FFF2-40B4-BE49-F238E27FC236}">
                    <a16:creationId xmlns:a16="http://schemas.microsoft.com/office/drawing/2014/main" id="{CDA6A2C7-796E-EDB1-3A9D-888DBF9E60A2}"/>
                  </a:ext>
                </a:extLst>
              </p:cNvPr>
              <p:cNvSpPr/>
              <p:nvPr/>
            </p:nvSpPr>
            <p:spPr>
              <a:xfrm>
                <a:off x="6421464" y="2787250"/>
                <a:ext cx="103266" cy="30347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4" extrusionOk="0">
                    <a:moveTo>
                      <a:pt x="46" y="134"/>
                    </a:moveTo>
                    <a:cubicBezTo>
                      <a:pt x="46" y="134"/>
                      <a:pt x="2" y="24"/>
                      <a:pt x="1" y="21"/>
                    </a:cubicBezTo>
                    <a:cubicBezTo>
                      <a:pt x="0" y="18"/>
                      <a:pt x="24" y="0"/>
                      <a:pt x="24" y="0"/>
                    </a:cubicBezTo>
                    <a:lnTo>
                      <a:pt x="46" y="13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769;p29">
                <a:extLst>
                  <a:ext uri="{FF2B5EF4-FFF2-40B4-BE49-F238E27FC236}">
                    <a16:creationId xmlns:a16="http://schemas.microsoft.com/office/drawing/2014/main" id="{29475D68-1B7F-22AD-EAB2-FF7A93678ACA}"/>
                  </a:ext>
                </a:extLst>
              </p:cNvPr>
              <p:cNvSpPr/>
              <p:nvPr/>
            </p:nvSpPr>
            <p:spPr>
              <a:xfrm>
                <a:off x="6524728" y="2787250"/>
                <a:ext cx="105372" cy="30347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4" extrusionOk="0">
                    <a:moveTo>
                      <a:pt x="0" y="134"/>
                    </a:moveTo>
                    <a:cubicBezTo>
                      <a:pt x="0" y="134"/>
                      <a:pt x="44" y="24"/>
                      <a:pt x="45" y="21"/>
                    </a:cubicBezTo>
                    <a:cubicBezTo>
                      <a:pt x="46" y="18"/>
                      <a:pt x="23" y="0"/>
                      <a:pt x="23" y="0"/>
                    </a:cubicBezTo>
                    <a:lnTo>
                      <a:pt x="0" y="13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770;p29">
                <a:extLst>
                  <a:ext uri="{FF2B5EF4-FFF2-40B4-BE49-F238E27FC236}">
                    <a16:creationId xmlns:a16="http://schemas.microsoft.com/office/drawing/2014/main" id="{6CBF578B-87AB-E3BE-32C4-9EFDBF46A566}"/>
                  </a:ext>
                </a:extLst>
              </p:cNvPr>
              <p:cNvSpPr/>
              <p:nvPr/>
            </p:nvSpPr>
            <p:spPr>
              <a:xfrm>
                <a:off x="6566877" y="2591257"/>
                <a:ext cx="391986" cy="760788"/>
              </a:xfrm>
              <a:custGeom>
                <a:avLst/>
                <a:gdLst/>
                <a:ahLst/>
                <a:cxnLst/>
                <a:rect l="l" t="t" r="r" b="b"/>
                <a:pathLst>
                  <a:path w="173" h="335" extrusionOk="0">
                    <a:moveTo>
                      <a:pt x="87" y="0"/>
                    </a:moveTo>
                    <a:cubicBezTo>
                      <a:pt x="87" y="0"/>
                      <a:pt x="116" y="10"/>
                      <a:pt x="130" y="55"/>
                    </a:cubicBezTo>
                    <a:cubicBezTo>
                      <a:pt x="144" y="99"/>
                      <a:pt x="173" y="303"/>
                      <a:pt x="173" y="303"/>
                    </a:cubicBezTo>
                    <a:cubicBezTo>
                      <a:pt x="10" y="335"/>
                      <a:pt x="10" y="335"/>
                      <a:pt x="10" y="335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119" y="260"/>
                      <a:pt x="119" y="260"/>
                      <a:pt x="119" y="260"/>
                    </a:cubicBezTo>
                    <a:cubicBezTo>
                      <a:pt x="76" y="100"/>
                      <a:pt x="76" y="100"/>
                      <a:pt x="76" y="100"/>
                    </a:cubicBez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771;p29">
                <a:extLst>
                  <a:ext uri="{FF2B5EF4-FFF2-40B4-BE49-F238E27FC236}">
                    <a16:creationId xmlns:a16="http://schemas.microsoft.com/office/drawing/2014/main" id="{B3BE817F-CD40-A742-480D-996F39508FA7}"/>
                  </a:ext>
                </a:extLst>
              </p:cNvPr>
              <p:cNvSpPr/>
              <p:nvPr/>
            </p:nvSpPr>
            <p:spPr>
              <a:xfrm>
                <a:off x="6381430" y="2283571"/>
                <a:ext cx="35827" cy="73761"/>
              </a:xfrm>
              <a:custGeom>
                <a:avLst/>
                <a:gdLst/>
                <a:ahLst/>
                <a:cxnLst/>
                <a:rect l="l" t="t" r="r" b="b"/>
                <a:pathLst>
                  <a:path w="16" h="33" extrusionOk="0">
                    <a:moveTo>
                      <a:pt x="16" y="0"/>
                    </a:moveTo>
                    <a:cubicBezTo>
                      <a:pt x="16" y="0"/>
                      <a:pt x="0" y="0"/>
                      <a:pt x="0" y="12"/>
                    </a:cubicBezTo>
                    <a:cubicBezTo>
                      <a:pt x="0" y="23"/>
                      <a:pt x="9" y="31"/>
                      <a:pt x="16" y="33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772;p29">
                <a:extLst>
                  <a:ext uri="{FF2B5EF4-FFF2-40B4-BE49-F238E27FC236}">
                    <a16:creationId xmlns:a16="http://schemas.microsoft.com/office/drawing/2014/main" id="{DF6A622F-2749-2391-57B0-6062777F8B37}"/>
                  </a:ext>
                </a:extLst>
              </p:cNvPr>
              <p:cNvSpPr/>
              <p:nvPr/>
            </p:nvSpPr>
            <p:spPr>
              <a:xfrm>
                <a:off x="6754441" y="2877869"/>
                <a:ext cx="107481" cy="303471"/>
              </a:xfrm>
              <a:custGeom>
                <a:avLst/>
                <a:gdLst/>
                <a:ahLst/>
                <a:cxnLst/>
                <a:rect l="l" t="t" r="r" b="b"/>
                <a:pathLst>
                  <a:path w="51" h="144" extrusionOk="0">
                    <a:moveTo>
                      <a:pt x="0" y="0"/>
                    </a:moveTo>
                    <a:lnTo>
                      <a:pt x="39" y="144"/>
                    </a:lnTo>
                    <a:lnTo>
                      <a:pt x="51" y="1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82E15">
                  <a:alpha val="368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773;p29">
                <a:extLst>
                  <a:ext uri="{FF2B5EF4-FFF2-40B4-BE49-F238E27FC236}">
                    <a16:creationId xmlns:a16="http://schemas.microsoft.com/office/drawing/2014/main" id="{27A4F7E7-334A-2976-4C67-3AF8D14FD96D}"/>
                  </a:ext>
                </a:extLst>
              </p:cNvPr>
              <p:cNvSpPr/>
              <p:nvPr/>
            </p:nvSpPr>
            <p:spPr>
              <a:xfrm>
                <a:off x="6040015" y="2820037"/>
                <a:ext cx="273968" cy="398308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76" extrusionOk="0">
                    <a:moveTo>
                      <a:pt x="0" y="117"/>
                    </a:moveTo>
                    <a:cubicBezTo>
                      <a:pt x="8" y="143"/>
                      <a:pt x="8" y="143"/>
                      <a:pt x="8" y="143"/>
                    </a:cubicBezTo>
                    <a:cubicBezTo>
                      <a:pt x="8" y="143"/>
                      <a:pt x="27" y="176"/>
                      <a:pt x="56" y="151"/>
                    </a:cubicBezTo>
                    <a:cubicBezTo>
                      <a:pt x="86" y="125"/>
                      <a:pt x="121" y="0"/>
                      <a:pt x="121" y="0"/>
                    </a:cubicBezTo>
                    <a:cubicBezTo>
                      <a:pt x="121" y="0"/>
                      <a:pt x="70" y="118"/>
                      <a:pt x="56" y="137"/>
                    </a:cubicBezTo>
                    <a:cubicBezTo>
                      <a:pt x="41" y="155"/>
                      <a:pt x="12" y="155"/>
                      <a:pt x="0" y="117"/>
                    </a:cubicBezTo>
                    <a:close/>
                  </a:path>
                </a:pathLst>
              </a:custGeom>
              <a:solidFill>
                <a:srgbClr val="182E15">
                  <a:alpha val="368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774;p29">
                <a:extLst>
                  <a:ext uri="{FF2B5EF4-FFF2-40B4-BE49-F238E27FC236}">
                    <a16:creationId xmlns:a16="http://schemas.microsoft.com/office/drawing/2014/main" id="{5297A747-9ABA-C5D7-C402-D2DBFE727E14}"/>
                  </a:ext>
                </a:extLst>
              </p:cNvPr>
              <p:cNvSpPr/>
              <p:nvPr/>
            </p:nvSpPr>
            <p:spPr>
              <a:xfrm>
                <a:off x="5928321" y="2542787"/>
                <a:ext cx="183349" cy="461530"/>
              </a:xfrm>
              <a:custGeom>
                <a:avLst/>
                <a:gdLst/>
                <a:ahLst/>
                <a:cxnLst/>
                <a:rect l="l" t="t" r="r" b="b"/>
                <a:pathLst>
                  <a:path w="87" h="219" extrusionOk="0">
                    <a:moveTo>
                      <a:pt x="0" y="0"/>
                    </a:moveTo>
                    <a:lnTo>
                      <a:pt x="87" y="219"/>
                    </a:lnTo>
                    <a:lnTo>
                      <a:pt x="86" y="1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82E15">
                  <a:alpha val="368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775;p29">
                <a:extLst>
                  <a:ext uri="{FF2B5EF4-FFF2-40B4-BE49-F238E27FC236}">
                    <a16:creationId xmlns:a16="http://schemas.microsoft.com/office/drawing/2014/main" id="{1F23A91F-2859-0676-EFD1-BB207DFFE325}"/>
                  </a:ext>
                </a:extLst>
              </p:cNvPr>
              <p:cNvSpPr/>
              <p:nvPr/>
            </p:nvSpPr>
            <p:spPr>
              <a:xfrm>
                <a:off x="5869312" y="2532249"/>
                <a:ext cx="59009" cy="31612"/>
              </a:xfrm>
              <a:custGeom>
                <a:avLst/>
                <a:gdLst/>
                <a:ahLst/>
                <a:cxnLst/>
                <a:rect l="l" t="t" r="r" b="b"/>
                <a:pathLst>
                  <a:path w="26" h="14" extrusionOk="0">
                    <a:moveTo>
                      <a:pt x="3" y="14"/>
                    </a:moveTo>
                    <a:cubicBezTo>
                      <a:pt x="26" y="5"/>
                      <a:pt x="26" y="5"/>
                      <a:pt x="26" y="5"/>
                    </a:cubicBezTo>
                    <a:cubicBezTo>
                      <a:pt x="26" y="5"/>
                      <a:pt x="25" y="3"/>
                      <a:pt x="25" y="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" y="12"/>
                      <a:pt x="3" y="14"/>
                      <a:pt x="3" y="14"/>
                    </a:cubicBezTo>
                    <a:close/>
                  </a:path>
                </a:pathLst>
              </a:custGeom>
              <a:solidFill>
                <a:srgbClr val="5F3E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776;p29">
                <a:extLst>
                  <a:ext uri="{FF2B5EF4-FFF2-40B4-BE49-F238E27FC236}">
                    <a16:creationId xmlns:a16="http://schemas.microsoft.com/office/drawing/2014/main" id="{F5724CDE-23FE-1D8A-8398-BF46B1069110}"/>
                  </a:ext>
                </a:extLst>
              </p:cNvPr>
              <p:cNvSpPr/>
              <p:nvPr/>
            </p:nvSpPr>
            <p:spPr>
              <a:xfrm>
                <a:off x="6416250" y="2154925"/>
                <a:ext cx="236900" cy="342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15" extrusionOk="0">
                    <a:moveTo>
                      <a:pt x="0" y="62"/>
                    </a:moveTo>
                    <a:cubicBezTo>
                      <a:pt x="0" y="72"/>
                      <a:pt x="2" y="82"/>
                      <a:pt x="3" y="85"/>
                    </a:cubicBezTo>
                    <a:cubicBezTo>
                      <a:pt x="8" y="95"/>
                      <a:pt x="22" y="112"/>
                      <a:pt x="35" y="113"/>
                    </a:cubicBezTo>
                    <a:cubicBezTo>
                      <a:pt x="48" y="115"/>
                      <a:pt x="66" y="97"/>
                      <a:pt x="68" y="91"/>
                    </a:cubicBezTo>
                    <a:cubicBezTo>
                      <a:pt x="73" y="82"/>
                      <a:pt x="79" y="59"/>
                      <a:pt x="78" y="46"/>
                    </a:cubicBezTo>
                    <a:cubicBezTo>
                      <a:pt x="77" y="32"/>
                      <a:pt x="68" y="29"/>
                      <a:pt x="55" y="25"/>
                    </a:cubicBezTo>
                    <a:cubicBezTo>
                      <a:pt x="42" y="22"/>
                      <a:pt x="21" y="16"/>
                      <a:pt x="18" y="0"/>
                    </a:cubicBezTo>
                    <a:cubicBezTo>
                      <a:pt x="21" y="24"/>
                      <a:pt x="0" y="43"/>
                      <a:pt x="0" y="62"/>
                    </a:cubicBez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777;p29">
                <a:extLst>
                  <a:ext uri="{FF2B5EF4-FFF2-40B4-BE49-F238E27FC236}">
                    <a16:creationId xmlns:a16="http://schemas.microsoft.com/office/drawing/2014/main" id="{FB5A09ED-CAC4-4F3C-77B6-71358891F495}"/>
                  </a:ext>
                </a:extLst>
              </p:cNvPr>
              <p:cNvSpPr/>
              <p:nvPr/>
            </p:nvSpPr>
            <p:spPr>
              <a:xfrm>
                <a:off x="6410487" y="2234423"/>
                <a:ext cx="236900" cy="969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43" extrusionOk="0">
                    <a:moveTo>
                      <a:pt x="115" y="30"/>
                    </a:moveTo>
                    <a:cubicBezTo>
                      <a:pt x="115" y="20"/>
                      <a:pt x="115" y="11"/>
                      <a:pt x="115" y="5"/>
                    </a:cubicBezTo>
                    <a:cubicBezTo>
                      <a:pt x="113" y="4"/>
                      <a:pt x="112" y="3"/>
                      <a:pt x="111" y="3"/>
                    </a:cubicBezTo>
                    <a:cubicBezTo>
                      <a:pt x="106" y="0"/>
                      <a:pt x="0" y="0"/>
                      <a:pt x="0" y="0"/>
                    </a:cubicBezTo>
                    <a:cubicBezTo>
                      <a:pt x="0" y="0"/>
                      <a:pt x="64" y="43"/>
                      <a:pt x="115" y="30"/>
                    </a:cubicBezTo>
                    <a:close/>
                  </a:path>
                </a:pathLst>
              </a:custGeom>
              <a:solidFill>
                <a:srgbClr val="5F3E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778;p29">
                <a:extLst>
                  <a:ext uri="{FF2B5EF4-FFF2-40B4-BE49-F238E27FC236}">
                    <a16:creationId xmlns:a16="http://schemas.microsoft.com/office/drawing/2014/main" id="{889AAA67-48A5-F398-A445-3704C9B3EAB9}"/>
                  </a:ext>
                </a:extLst>
              </p:cNvPr>
              <p:cNvSpPr/>
              <p:nvPr/>
            </p:nvSpPr>
            <p:spPr>
              <a:xfrm>
                <a:off x="6409039" y="2113482"/>
                <a:ext cx="400415" cy="181240"/>
              </a:xfrm>
              <a:custGeom>
                <a:avLst/>
                <a:gdLst/>
                <a:ahLst/>
                <a:cxnLst/>
                <a:rect l="l" t="t" r="r" b="b"/>
                <a:pathLst>
                  <a:path w="177" h="80" extrusionOk="0">
                    <a:moveTo>
                      <a:pt x="0" y="54"/>
                    </a:moveTo>
                    <a:cubicBezTo>
                      <a:pt x="0" y="54"/>
                      <a:pt x="45" y="80"/>
                      <a:pt x="111" y="80"/>
                    </a:cubicBezTo>
                    <a:cubicBezTo>
                      <a:pt x="177" y="80"/>
                      <a:pt x="171" y="25"/>
                      <a:pt x="139" y="13"/>
                    </a:cubicBezTo>
                    <a:cubicBezTo>
                      <a:pt x="108" y="0"/>
                      <a:pt x="8" y="5"/>
                      <a:pt x="0" y="54"/>
                    </a:cubicBezTo>
                    <a:close/>
                  </a:path>
                </a:pathLst>
              </a:custGeom>
              <a:solidFill>
                <a:srgbClr val="3531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779;p29">
              <a:extLst>
                <a:ext uri="{FF2B5EF4-FFF2-40B4-BE49-F238E27FC236}">
                  <a16:creationId xmlns:a16="http://schemas.microsoft.com/office/drawing/2014/main" id="{08219EA1-7071-40AB-7F26-AFCBB5D83797}"/>
                </a:ext>
              </a:extLst>
            </p:cNvPr>
            <p:cNvGrpSpPr/>
            <p:nvPr/>
          </p:nvGrpSpPr>
          <p:grpSpPr>
            <a:xfrm>
              <a:off x="5582699" y="3218366"/>
              <a:ext cx="2404800" cy="1385626"/>
              <a:chOff x="5582699" y="3218366"/>
              <a:chExt cx="2404800" cy="1385626"/>
            </a:xfrm>
          </p:grpSpPr>
          <p:sp>
            <p:nvSpPr>
              <p:cNvPr id="8" name="Google Shape;780;p29">
                <a:extLst>
                  <a:ext uri="{FF2B5EF4-FFF2-40B4-BE49-F238E27FC236}">
                    <a16:creationId xmlns:a16="http://schemas.microsoft.com/office/drawing/2014/main" id="{ABD8B14A-7CF1-2106-17B6-6126160915DB}"/>
                  </a:ext>
                </a:extLst>
              </p:cNvPr>
              <p:cNvSpPr/>
              <p:nvPr/>
            </p:nvSpPr>
            <p:spPr>
              <a:xfrm>
                <a:off x="6103239" y="3225598"/>
                <a:ext cx="916742" cy="16227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71" extrusionOk="0">
                    <a:moveTo>
                      <a:pt x="0" y="0"/>
                    </a:moveTo>
                    <a:cubicBezTo>
                      <a:pt x="0" y="0"/>
                      <a:pt x="26" y="9"/>
                      <a:pt x="58" y="9"/>
                    </a:cubicBezTo>
                    <a:cubicBezTo>
                      <a:pt x="90" y="9"/>
                      <a:pt x="305" y="3"/>
                      <a:pt x="310" y="9"/>
                    </a:cubicBezTo>
                    <a:cubicBezTo>
                      <a:pt x="316" y="15"/>
                      <a:pt x="121" y="53"/>
                      <a:pt x="122" y="62"/>
                    </a:cubicBezTo>
                    <a:cubicBezTo>
                      <a:pt x="123" y="71"/>
                      <a:pt x="196" y="65"/>
                      <a:pt x="209" y="65"/>
                    </a:cubicBezTo>
                    <a:cubicBezTo>
                      <a:pt x="221" y="65"/>
                      <a:pt x="369" y="36"/>
                      <a:pt x="380" y="32"/>
                    </a:cubicBezTo>
                    <a:cubicBezTo>
                      <a:pt x="391" y="29"/>
                      <a:pt x="404" y="17"/>
                      <a:pt x="376" y="9"/>
                    </a:cubicBezTo>
                    <a:cubicBezTo>
                      <a:pt x="349" y="1"/>
                      <a:pt x="292" y="0"/>
                      <a:pt x="29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781;p29">
                <a:extLst>
                  <a:ext uri="{FF2B5EF4-FFF2-40B4-BE49-F238E27FC236}">
                    <a16:creationId xmlns:a16="http://schemas.microsoft.com/office/drawing/2014/main" id="{AC445363-2B13-95C3-5034-B6D31BBD871B}"/>
                  </a:ext>
                </a:extLst>
              </p:cNvPr>
              <p:cNvSpPr/>
              <p:nvPr/>
            </p:nvSpPr>
            <p:spPr>
              <a:xfrm>
                <a:off x="6394067" y="3301466"/>
                <a:ext cx="195993" cy="71653"/>
              </a:xfrm>
              <a:custGeom>
                <a:avLst/>
                <a:gdLst/>
                <a:ahLst/>
                <a:cxnLst/>
                <a:rect l="l" t="t" r="r" b="b"/>
                <a:pathLst>
                  <a:path w="86" h="32" extrusionOk="0">
                    <a:moveTo>
                      <a:pt x="77" y="3"/>
                    </a:moveTo>
                    <a:cubicBezTo>
                      <a:pt x="77" y="3"/>
                      <a:pt x="53" y="0"/>
                      <a:pt x="49" y="0"/>
                    </a:cubicBezTo>
                    <a:cubicBezTo>
                      <a:pt x="44" y="0"/>
                      <a:pt x="11" y="15"/>
                      <a:pt x="5" y="18"/>
                    </a:cubicBezTo>
                    <a:cubicBezTo>
                      <a:pt x="0" y="22"/>
                      <a:pt x="23" y="32"/>
                      <a:pt x="34" y="27"/>
                    </a:cubicBezTo>
                    <a:cubicBezTo>
                      <a:pt x="45" y="22"/>
                      <a:pt x="52" y="16"/>
                      <a:pt x="55" y="18"/>
                    </a:cubicBezTo>
                    <a:cubicBezTo>
                      <a:pt x="57" y="19"/>
                      <a:pt x="65" y="23"/>
                      <a:pt x="73" y="25"/>
                    </a:cubicBezTo>
                    <a:cubicBezTo>
                      <a:pt x="81" y="27"/>
                      <a:pt x="86" y="23"/>
                      <a:pt x="86" y="23"/>
                    </a:cubicBezTo>
                    <a:lnTo>
                      <a:pt x="77" y="3"/>
                    </a:lnTo>
                    <a:close/>
                  </a:path>
                </a:pathLst>
              </a:custGeom>
              <a:solidFill>
                <a:srgbClr val="8E5B4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" name="Google Shape;782;p29">
                <a:extLst>
                  <a:ext uri="{FF2B5EF4-FFF2-40B4-BE49-F238E27FC236}">
                    <a16:creationId xmlns:a16="http://schemas.microsoft.com/office/drawing/2014/main" id="{1857ADFC-633C-21B1-0831-FD5988F3C34E}"/>
                  </a:ext>
                </a:extLst>
              </p:cNvPr>
              <p:cNvSpPr/>
              <p:nvPr/>
            </p:nvSpPr>
            <p:spPr>
              <a:xfrm>
                <a:off x="6590060" y="3246673"/>
                <a:ext cx="368804" cy="107480"/>
              </a:xfrm>
              <a:custGeom>
                <a:avLst/>
                <a:gdLst/>
                <a:ahLst/>
                <a:cxnLst/>
                <a:rect l="l" t="t" r="r" b="b"/>
                <a:pathLst>
                  <a:path w="175" h="51" extrusionOk="0">
                    <a:moveTo>
                      <a:pt x="0" y="51"/>
                    </a:moveTo>
                    <a:lnTo>
                      <a:pt x="174" y="0"/>
                    </a:lnTo>
                    <a:lnTo>
                      <a:pt x="175" y="15"/>
                    </a:lnTo>
                    <a:lnTo>
                      <a:pt x="0" y="51"/>
                    </a:lnTo>
                    <a:close/>
                  </a:path>
                </a:pathLst>
              </a:custGeom>
              <a:solidFill>
                <a:srgbClr val="182E15">
                  <a:alpha val="368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" name="Google Shape;783;p29">
                <a:extLst>
                  <a:ext uri="{FF2B5EF4-FFF2-40B4-BE49-F238E27FC236}">
                    <a16:creationId xmlns:a16="http://schemas.microsoft.com/office/drawing/2014/main" id="{C4074281-9AA2-8CA7-364A-C742A985A319}"/>
                  </a:ext>
                </a:extLst>
              </p:cNvPr>
              <p:cNvSpPr/>
              <p:nvPr/>
            </p:nvSpPr>
            <p:spPr>
              <a:xfrm>
                <a:off x="6541588" y="3305681"/>
                <a:ext cx="48472" cy="56902"/>
              </a:xfrm>
              <a:custGeom>
                <a:avLst/>
                <a:gdLst/>
                <a:ahLst/>
                <a:cxnLst/>
                <a:rect l="l" t="t" r="r" b="b"/>
                <a:pathLst>
                  <a:path w="21" h="25" extrusionOk="0">
                    <a:moveTo>
                      <a:pt x="6" y="0"/>
                    </a:moveTo>
                    <a:cubicBezTo>
                      <a:pt x="8" y="5"/>
                      <a:pt x="13" y="14"/>
                      <a:pt x="13" y="16"/>
                    </a:cubicBezTo>
                    <a:cubicBezTo>
                      <a:pt x="14" y="20"/>
                      <a:pt x="7" y="21"/>
                      <a:pt x="0" y="20"/>
                    </a:cubicBezTo>
                    <a:cubicBezTo>
                      <a:pt x="2" y="21"/>
                      <a:pt x="5" y="22"/>
                      <a:pt x="8" y="23"/>
                    </a:cubicBezTo>
                    <a:cubicBezTo>
                      <a:pt x="16" y="25"/>
                      <a:pt x="21" y="21"/>
                      <a:pt x="21" y="2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9" y="1"/>
                      <a:pt x="6" y="0"/>
                    </a:cubicBezTo>
                    <a:close/>
                  </a:path>
                </a:pathLst>
              </a:custGeom>
              <a:solidFill>
                <a:srgbClr val="5F3E3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784;p29">
                <a:extLst>
                  <a:ext uri="{FF2B5EF4-FFF2-40B4-BE49-F238E27FC236}">
                    <a16:creationId xmlns:a16="http://schemas.microsoft.com/office/drawing/2014/main" id="{A11FA8C7-0035-2EDB-50B3-C7995F6BBCF0}"/>
                  </a:ext>
                </a:extLst>
              </p:cNvPr>
              <p:cNvSpPr/>
              <p:nvPr/>
            </p:nvSpPr>
            <p:spPr>
              <a:xfrm>
                <a:off x="5582699" y="3218366"/>
                <a:ext cx="2404800" cy="81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785;p29">
                <a:extLst>
                  <a:ext uri="{FF2B5EF4-FFF2-40B4-BE49-F238E27FC236}">
                    <a16:creationId xmlns:a16="http://schemas.microsoft.com/office/drawing/2014/main" id="{6DEDD9FD-A7A5-A851-C1A4-DE0BF239B7DA}"/>
                  </a:ext>
                </a:extLst>
              </p:cNvPr>
              <p:cNvSpPr/>
              <p:nvPr/>
            </p:nvSpPr>
            <p:spPr>
              <a:xfrm>
                <a:off x="5648030" y="3293164"/>
                <a:ext cx="2276045" cy="1310828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622" extrusionOk="0">
                    <a:moveTo>
                      <a:pt x="540" y="0"/>
                    </a:moveTo>
                    <a:lnTo>
                      <a:pt x="0" y="0"/>
                    </a:lnTo>
                    <a:lnTo>
                      <a:pt x="47" y="622"/>
                    </a:lnTo>
                    <a:lnTo>
                      <a:pt x="540" y="622"/>
                    </a:lnTo>
                    <a:lnTo>
                      <a:pt x="1034" y="622"/>
                    </a:lnTo>
                    <a:lnTo>
                      <a:pt x="1080" y="0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786;p29">
                <a:extLst>
                  <a:ext uri="{FF2B5EF4-FFF2-40B4-BE49-F238E27FC236}">
                    <a16:creationId xmlns:a16="http://schemas.microsoft.com/office/drawing/2014/main" id="{B3A2B151-9E7F-FE6B-601B-9366A3608259}"/>
                  </a:ext>
                </a:extLst>
              </p:cNvPr>
              <p:cNvSpPr/>
              <p:nvPr/>
            </p:nvSpPr>
            <p:spPr>
              <a:xfrm>
                <a:off x="5713361" y="4150892"/>
                <a:ext cx="448887" cy="948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" extrusionOk="0">
                    <a:moveTo>
                      <a:pt x="198" y="21"/>
                    </a:moveTo>
                    <a:cubicBezTo>
                      <a:pt x="198" y="9"/>
                      <a:pt x="188" y="0"/>
                      <a:pt x="17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88" y="42"/>
                      <a:pt x="198" y="32"/>
                      <a:pt x="198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787;p29">
                <a:extLst>
                  <a:ext uri="{FF2B5EF4-FFF2-40B4-BE49-F238E27FC236}">
                    <a16:creationId xmlns:a16="http://schemas.microsoft.com/office/drawing/2014/main" id="{B7088DC6-D89C-5573-DD23-83076BCE0200}"/>
                  </a:ext>
                </a:extLst>
              </p:cNvPr>
              <p:cNvSpPr/>
              <p:nvPr/>
            </p:nvSpPr>
            <p:spPr>
              <a:xfrm>
                <a:off x="7315022" y="4197256"/>
                <a:ext cx="541615" cy="9272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41" extrusionOk="0">
                    <a:moveTo>
                      <a:pt x="0" y="21"/>
                    </a:moveTo>
                    <a:cubicBezTo>
                      <a:pt x="0" y="32"/>
                      <a:pt x="9" y="41"/>
                      <a:pt x="21" y="41"/>
                    </a:cubicBezTo>
                    <a:cubicBezTo>
                      <a:pt x="235" y="41"/>
                      <a:pt x="235" y="41"/>
                      <a:pt x="235" y="41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9"/>
                      <a:pt x="0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788;p29">
                <a:extLst>
                  <a:ext uri="{FF2B5EF4-FFF2-40B4-BE49-F238E27FC236}">
                    <a16:creationId xmlns:a16="http://schemas.microsoft.com/office/drawing/2014/main" id="{032B4097-6E5D-3E35-B6DB-4D7C647A3F8E}"/>
                  </a:ext>
                </a:extLst>
              </p:cNvPr>
              <p:cNvSpPr/>
              <p:nvPr/>
            </p:nvSpPr>
            <p:spPr>
              <a:xfrm>
                <a:off x="7561593" y="4403785"/>
                <a:ext cx="278183" cy="9483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42" extrusionOk="0">
                    <a:moveTo>
                      <a:pt x="0" y="21"/>
                    </a:moveTo>
                    <a:cubicBezTo>
                      <a:pt x="0" y="33"/>
                      <a:pt x="9" y="42"/>
                      <a:pt x="21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10"/>
                      <a:pt x="0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789;p29">
                <a:extLst>
                  <a:ext uri="{FF2B5EF4-FFF2-40B4-BE49-F238E27FC236}">
                    <a16:creationId xmlns:a16="http://schemas.microsoft.com/office/drawing/2014/main" id="{900C7346-1FD3-3E21-9A95-4E8EEFF934B8}"/>
                  </a:ext>
                </a:extLst>
              </p:cNvPr>
              <p:cNvSpPr/>
              <p:nvPr/>
            </p:nvSpPr>
            <p:spPr>
              <a:xfrm>
                <a:off x="5664889" y="3529197"/>
                <a:ext cx="398309" cy="9483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42" extrusionOk="0">
                    <a:moveTo>
                      <a:pt x="175" y="21"/>
                    </a:moveTo>
                    <a:cubicBezTo>
                      <a:pt x="175" y="9"/>
                      <a:pt x="166" y="0"/>
                      <a:pt x="1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66" y="42"/>
                      <a:pt x="175" y="32"/>
                      <a:pt x="17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790;p29">
                <a:extLst>
                  <a:ext uri="{FF2B5EF4-FFF2-40B4-BE49-F238E27FC236}">
                    <a16:creationId xmlns:a16="http://schemas.microsoft.com/office/drawing/2014/main" id="{B80785AC-B2F8-5824-9B8F-4B8ECA1ADF14}"/>
                  </a:ext>
                </a:extLst>
              </p:cNvPr>
              <p:cNvSpPr/>
              <p:nvPr/>
            </p:nvSpPr>
            <p:spPr>
              <a:xfrm>
                <a:off x="5679642" y="3733618"/>
                <a:ext cx="208638" cy="94836"/>
              </a:xfrm>
              <a:custGeom>
                <a:avLst/>
                <a:gdLst/>
                <a:ahLst/>
                <a:cxnLst/>
                <a:rect l="l" t="t" r="r" b="b"/>
                <a:pathLst>
                  <a:path w="91" h="42" extrusionOk="0">
                    <a:moveTo>
                      <a:pt x="91" y="21"/>
                    </a:moveTo>
                    <a:cubicBezTo>
                      <a:pt x="91" y="9"/>
                      <a:pt x="82" y="0"/>
                      <a:pt x="7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70" y="42"/>
                      <a:pt x="70" y="42"/>
                      <a:pt x="70" y="42"/>
                    </a:cubicBezTo>
                    <a:cubicBezTo>
                      <a:pt x="82" y="42"/>
                      <a:pt x="91" y="32"/>
                      <a:pt x="91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791;p29">
                <a:extLst>
                  <a:ext uri="{FF2B5EF4-FFF2-40B4-BE49-F238E27FC236}">
                    <a16:creationId xmlns:a16="http://schemas.microsoft.com/office/drawing/2014/main" id="{468A3565-AF48-9E3C-AA05-3F3E69D55A22}"/>
                  </a:ext>
                </a:extLst>
              </p:cNvPr>
              <p:cNvSpPr/>
              <p:nvPr/>
            </p:nvSpPr>
            <p:spPr>
              <a:xfrm>
                <a:off x="7473080" y="3432255"/>
                <a:ext cx="442564" cy="96942"/>
              </a:xfrm>
              <a:custGeom>
                <a:avLst/>
                <a:gdLst/>
                <a:ahLst/>
                <a:cxnLst/>
                <a:rect l="l" t="t" r="r" b="b"/>
                <a:pathLst>
                  <a:path w="195" h="42" extrusionOk="0">
                    <a:moveTo>
                      <a:pt x="0" y="21"/>
                    </a:moveTo>
                    <a:cubicBezTo>
                      <a:pt x="0" y="32"/>
                      <a:pt x="9" y="42"/>
                      <a:pt x="21" y="42"/>
                    </a:cubicBezTo>
                    <a:cubicBezTo>
                      <a:pt x="192" y="42"/>
                      <a:pt x="192" y="42"/>
                      <a:pt x="192" y="42"/>
                    </a:cubicBezTo>
                    <a:cubicBezTo>
                      <a:pt x="195" y="0"/>
                      <a:pt x="195" y="0"/>
                      <a:pt x="19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9"/>
                      <a:pt x="0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792;p29">
                <a:extLst>
                  <a:ext uri="{FF2B5EF4-FFF2-40B4-BE49-F238E27FC236}">
                    <a16:creationId xmlns:a16="http://schemas.microsoft.com/office/drawing/2014/main" id="{75A75BA6-0A65-C666-0498-D5838338E703}"/>
                  </a:ext>
                </a:extLst>
              </p:cNvPr>
              <p:cNvSpPr/>
              <p:nvPr/>
            </p:nvSpPr>
            <p:spPr>
              <a:xfrm>
                <a:off x="7736512" y="3685148"/>
                <a:ext cx="158059" cy="948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2" extrusionOk="0">
                    <a:moveTo>
                      <a:pt x="0" y="21"/>
                    </a:moveTo>
                    <a:cubicBezTo>
                      <a:pt x="0" y="32"/>
                      <a:pt x="10" y="42"/>
                      <a:pt x="21" y="42"/>
                    </a:cubicBezTo>
                    <a:cubicBezTo>
                      <a:pt x="67" y="42"/>
                      <a:pt x="67" y="42"/>
                      <a:pt x="67" y="42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0" y="0"/>
                      <a:pt x="0" y="9"/>
                      <a:pt x="0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793;p29">
                <a:extLst>
                  <a:ext uri="{FF2B5EF4-FFF2-40B4-BE49-F238E27FC236}">
                    <a16:creationId xmlns:a16="http://schemas.microsoft.com/office/drawing/2014/main" id="{5282087C-A309-EA8F-97A1-59DF8695EFA8}"/>
                  </a:ext>
                </a:extLst>
              </p:cNvPr>
              <p:cNvSpPr/>
              <p:nvPr/>
            </p:nvSpPr>
            <p:spPr>
              <a:xfrm>
                <a:off x="6602705" y="3548164"/>
                <a:ext cx="368511" cy="36851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794;p29">
                <a:extLst>
                  <a:ext uri="{FF2B5EF4-FFF2-40B4-BE49-F238E27FC236}">
                    <a16:creationId xmlns:a16="http://schemas.microsoft.com/office/drawing/2014/main" id="{5E12F51D-B881-4012-CFD2-BC8634EA0999}"/>
                  </a:ext>
                </a:extLst>
              </p:cNvPr>
              <p:cNvSpPr/>
              <p:nvPr/>
            </p:nvSpPr>
            <p:spPr>
              <a:xfrm>
                <a:off x="6695432" y="3640891"/>
                <a:ext cx="181241" cy="183348"/>
              </a:xfrm>
              <a:custGeom>
                <a:avLst/>
                <a:gdLst/>
                <a:ahLst/>
                <a:cxnLst/>
                <a:rect l="l" t="t" r="r" b="b"/>
                <a:pathLst>
                  <a:path w="86" h="87" extrusionOk="0">
                    <a:moveTo>
                      <a:pt x="86" y="30"/>
                    </a:moveTo>
                    <a:lnTo>
                      <a:pt x="57" y="30"/>
                    </a:lnTo>
                    <a:lnTo>
                      <a:pt x="57" y="0"/>
                    </a:lnTo>
                    <a:lnTo>
                      <a:pt x="29" y="0"/>
                    </a:lnTo>
                    <a:lnTo>
                      <a:pt x="29" y="30"/>
                    </a:lnTo>
                    <a:lnTo>
                      <a:pt x="0" y="30"/>
                    </a:lnTo>
                    <a:lnTo>
                      <a:pt x="0" y="58"/>
                    </a:lnTo>
                    <a:lnTo>
                      <a:pt x="29" y="58"/>
                    </a:lnTo>
                    <a:lnTo>
                      <a:pt x="29" y="87"/>
                    </a:lnTo>
                    <a:lnTo>
                      <a:pt x="57" y="87"/>
                    </a:lnTo>
                    <a:lnTo>
                      <a:pt x="57" y="58"/>
                    </a:lnTo>
                    <a:lnTo>
                      <a:pt x="86" y="58"/>
                    </a:lnTo>
                    <a:lnTo>
                      <a:pt x="86" y="3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30166B-FE72-535F-A19A-E74DF91DA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77ED9-FC21-144C-71B0-94C0E747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9737" y="1655222"/>
            <a:ext cx="5066100" cy="3416400"/>
          </a:xfrm>
        </p:spPr>
        <p:txBody>
          <a:bodyPr/>
          <a:lstStyle/>
          <a:p>
            <a:pPr marL="731520"/>
            <a:r>
              <a:rPr lang="de-CH" sz="1800" dirty="0">
                <a:latin typeface="Onest"/>
              </a:rPr>
              <a:t>24/7 customer intake</a:t>
            </a:r>
          </a:p>
          <a:p>
            <a:pPr marL="731520"/>
            <a:r>
              <a:rPr lang="de-CH" sz="1800" dirty="0">
                <a:latin typeface="Onest"/>
              </a:rPr>
              <a:t>Reduced wait times</a:t>
            </a:r>
          </a:p>
          <a:p>
            <a:pPr marL="731520"/>
            <a:r>
              <a:rPr lang="de-CH" sz="1800" dirty="0">
                <a:latin typeface="Onest"/>
              </a:rPr>
              <a:t>Streamlined processes</a:t>
            </a:r>
          </a:p>
          <a:p>
            <a:pPr marL="731520"/>
            <a:r>
              <a:rPr lang="de-CH" sz="1800" dirty="0">
                <a:latin typeface="Onest"/>
              </a:rPr>
              <a:t>Task automation</a:t>
            </a:r>
          </a:p>
          <a:p>
            <a:pPr marL="731520"/>
            <a:r>
              <a:rPr lang="de-CH" sz="1800" dirty="0">
                <a:latin typeface="Onest"/>
              </a:rPr>
              <a:t>Reduction of manual tasks</a:t>
            </a:r>
          </a:p>
        </p:txBody>
      </p:sp>
      <p:grpSp>
        <p:nvGrpSpPr>
          <p:cNvPr id="4" name="Google Shape;1174;p36">
            <a:extLst>
              <a:ext uri="{FF2B5EF4-FFF2-40B4-BE49-F238E27FC236}">
                <a16:creationId xmlns:a16="http://schemas.microsoft.com/office/drawing/2014/main" id="{2AFD267E-1376-9BBB-9424-BC8A5D0C54D6}"/>
              </a:ext>
            </a:extLst>
          </p:cNvPr>
          <p:cNvGrpSpPr/>
          <p:nvPr/>
        </p:nvGrpSpPr>
        <p:grpSpPr>
          <a:xfrm>
            <a:off x="3720733" y="1207152"/>
            <a:ext cx="5411100" cy="3921903"/>
            <a:chOff x="-1213218" y="922952"/>
            <a:chExt cx="5411100" cy="3921903"/>
          </a:xfrm>
        </p:grpSpPr>
        <p:sp>
          <p:nvSpPr>
            <p:cNvPr id="5" name="Google Shape;1175;p36">
              <a:extLst>
                <a:ext uri="{FF2B5EF4-FFF2-40B4-BE49-F238E27FC236}">
                  <a16:creationId xmlns:a16="http://schemas.microsoft.com/office/drawing/2014/main" id="{EC12D7B4-BD8B-7B46-A836-C7ABAA312015}"/>
                </a:ext>
              </a:extLst>
            </p:cNvPr>
            <p:cNvSpPr/>
            <p:nvPr/>
          </p:nvSpPr>
          <p:spPr>
            <a:xfrm>
              <a:off x="-1213218" y="4741955"/>
              <a:ext cx="5411100" cy="102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6" name="Google Shape;1176;p36">
              <a:extLst>
                <a:ext uri="{FF2B5EF4-FFF2-40B4-BE49-F238E27FC236}">
                  <a16:creationId xmlns:a16="http://schemas.microsoft.com/office/drawing/2014/main" id="{3F53C725-9E6D-E9F3-2B0E-88A8DC7A781C}"/>
                </a:ext>
              </a:extLst>
            </p:cNvPr>
            <p:cNvGrpSpPr/>
            <p:nvPr/>
          </p:nvGrpSpPr>
          <p:grpSpPr>
            <a:xfrm>
              <a:off x="521974" y="922952"/>
              <a:ext cx="2654405" cy="3887619"/>
              <a:chOff x="521974" y="922952"/>
              <a:chExt cx="2654405" cy="3887619"/>
            </a:xfrm>
          </p:grpSpPr>
          <p:sp>
            <p:nvSpPr>
              <p:cNvPr id="7" name="Google Shape;1177;p36">
                <a:extLst>
                  <a:ext uri="{FF2B5EF4-FFF2-40B4-BE49-F238E27FC236}">
                    <a16:creationId xmlns:a16="http://schemas.microsoft.com/office/drawing/2014/main" id="{C10F9149-6894-F96A-1A38-1E68F1FF1A6A}"/>
                  </a:ext>
                </a:extLst>
              </p:cNvPr>
              <p:cNvSpPr/>
              <p:nvPr/>
            </p:nvSpPr>
            <p:spPr>
              <a:xfrm rot="-3701357">
                <a:off x="413834" y="1677111"/>
                <a:ext cx="2870685" cy="2654405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149" extrusionOk="0">
                    <a:moveTo>
                      <a:pt x="1194" y="217"/>
                    </a:moveTo>
                    <a:cubicBezTo>
                      <a:pt x="2213" y="0"/>
                      <a:pt x="2320" y="1159"/>
                      <a:pt x="2742" y="1233"/>
                    </a:cubicBezTo>
                    <a:cubicBezTo>
                      <a:pt x="3288" y="1329"/>
                      <a:pt x="3516" y="2085"/>
                      <a:pt x="3108" y="2547"/>
                    </a:cubicBezTo>
                    <a:cubicBezTo>
                      <a:pt x="2577" y="3149"/>
                      <a:pt x="1002" y="2785"/>
                      <a:pt x="486" y="2139"/>
                    </a:cubicBezTo>
                    <a:cubicBezTo>
                      <a:pt x="200" y="1781"/>
                      <a:pt x="0" y="471"/>
                      <a:pt x="1194" y="217"/>
                    </a:cubicBezTo>
                    <a:close/>
                  </a:path>
                </a:pathLst>
              </a:custGeom>
              <a:solidFill>
                <a:srgbClr val="C6E9D8">
                  <a:alpha val="218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" name="Google Shape;1178;p36">
                <a:extLst>
                  <a:ext uri="{FF2B5EF4-FFF2-40B4-BE49-F238E27FC236}">
                    <a16:creationId xmlns:a16="http://schemas.microsoft.com/office/drawing/2014/main" id="{06E00BE1-333D-F8D2-D165-EDD12E755E8B}"/>
                  </a:ext>
                </a:extLst>
              </p:cNvPr>
              <p:cNvGrpSpPr/>
              <p:nvPr/>
            </p:nvGrpSpPr>
            <p:grpSpPr>
              <a:xfrm>
                <a:off x="1040816" y="2010361"/>
                <a:ext cx="1515580" cy="2800210"/>
                <a:chOff x="4120129" y="2338662"/>
                <a:chExt cx="1219496" cy="2253139"/>
              </a:xfrm>
            </p:grpSpPr>
            <p:sp>
              <p:nvSpPr>
                <p:cNvPr id="229" name="Google Shape;1179;p36">
                  <a:extLst>
                    <a:ext uri="{FF2B5EF4-FFF2-40B4-BE49-F238E27FC236}">
                      <a16:creationId xmlns:a16="http://schemas.microsoft.com/office/drawing/2014/main" id="{C03FF405-5DD0-CE00-C5A3-00CC3C190073}"/>
                    </a:ext>
                  </a:extLst>
                </p:cNvPr>
                <p:cNvSpPr/>
                <p:nvPr/>
              </p:nvSpPr>
              <p:spPr>
                <a:xfrm rot="-246722">
                  <a:off x="5278648" y="3083056"/>
                  <a:ext cx="48272" cy="76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30" extrusionOk="0">
                      <a:moveTo>
                        <a:pt x="15" y="30"/>
                      </a:moveTo>
                      <a:lnTo>
                        <a:pt x="0" y="27"/>
                      </a:lnTo>
                      <a:lnTo>
                        <a:pt x="7" y="0"/>
                      </a:lnTo>
                      <a:lnTo>
                        <a:pt x="19" y="1"/>
                      </a:lnTo>
                      <a:lnTo>
                        <a:pt x="15" y="3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1180;p36">
                  <a:extLst>
                    <a:ext uri="{FF2B5EF4-FFF2-40B4-BE49-F238E27FC236}">
                      <a16:creationId xmlns:a16="http://schemas.microsoft.com/office/drawing/2014/main" id="{F3D413B6-0DC3-6771-A6E1-B98A68CFB0A2}"/>
                    </a:ext>
                  </a:extLst>
                </p:cNvPr>
                <p:cNvSpPr/>
                <p:nvPr/>
              </p:nvSpPr>
              <p:spPr>
                <a:xfrm flipH="1">
                  <a:off x="4385250" y="4467295"/>
                  <a:ext cx="142275" cy="124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34" extrusionOk="0">
                      <a:moveTo>
                        <a:pt x="17" y="1"/>
                      </a:moveTo>
                      <a:cubicBezTo>
                        <a:pt x="17" y="0"/>
                        <a:pt x="23" y="10"/>
                        <a:pt x="23" y="10"/>
                      </a:cubicBezTo>
                      <a:cubicBezTo>
                        <a:pt x="23" y="10"/>
                        <a:pt x="26" y="20"/>
                        <a:pt x="28" y="22"/>
                      </a:cubicBezTo>
                      <a:cubicBezTo>
                        <a:pt x="29" y="23"/>
                        <a:pt x="39" y="28"/>
                        <a:pt x="39" y="31"/>
                      </a:cubicBezTo>
                      <a:cubicBezTo>
                        <a:pt x="39" y="34"/>
                        <a:pt x="39" y="34"/>
                        <a:pt x="39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3" y="17"/>
                        <a:pt x="3" y="16"/>
                      </a:cubicBezTo>
                      <a:cubicBezTo>
                        <a:pt x="3" y="15"/>
                        <a:pt x="5" y="9"/>
                        <a:pt x="5" y="9"/>
                      </a:cubicBezTo>
                      <a:lnTo>
                        <a:pt x="1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1181;p36">
                  <a:extLst>
                    <a:ext uri="{FF2B5EF4-FFF2-40B4-BE49-F238E27FC236}">
                      <a16:creationId xmlns:a16="http://schemas.microsoft.com/office/drawing/2014/main" id="{1FA14EF2-079E-3A08-E7BF-3915F72E0213}"/>
                    </a:ext>
                  </a:extLst>
                </p:cNvPr>
                <p:cNvSpPr/>
                <p:nvPr/>
              </p:nvSpPr>
              <p:spPr>
                <a:xfrm>
                  <a:off x="4582525" y="4467295"/>
                  <a:ext cx="142275" cy="124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34" extrusionOk="0">
                      <a:moveTo>
                        <a:pt x="17" y="1"/>
                      </a:moveTo>
                      <a:cubicBezTo>
                        <a:pt x="17" y="0"/>
                        <a:pt x="23" y="10"/>
                        <a:pt x="23" y="10"/>
                      </a:cubicBezTo>
                      <a:cubicBezTo>
                        <a:pt x="23" y="10"/>
                        <a:pt x="26" y="20"/>
                        <a:pt x="28" y="22"/>
                      </a:cubicBezTo>
                      <a:cubicBezTo>
                        <a:pt x="29" y="23"/>
                        <a:pt x="39" y="28"/>
                        <a:pt x="39" y="31"/>
                      </a:cubicBezTo>
                      <a:cubicBezTo>
                        <a:pt x="39" y="34"/>
                        <a:pt x="39" y="34"/>
                        <a:pt x="39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3" y="17"/>
                        <a:pt x="3" y="16"/>
                      </a:cubicBezTo>
                      <a:cubicBezTo>
                        <a:pt x="3" y="15"/>
                        <a:pt x="5" y="9"/>
                        <a:pt x="5" y="9"/>
                      </a:cubicBezTo>
                      <a:lnTo>
                        <a:pt x="1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1182;p36">
                  <a:extLst>
                    <a:ext uri="{FF2B5EF4-FFF2-40B4-BE49-F238E27FC236}">
                      <a16:creationId xmlns:a16="http://schemas.microsoft.com/office/drawing/2014/main" id="{70E515E9-4695-2394-7E23-BD3CF0D3F7FB}"/>
                    </a:ext>
                  </a:extLst>
                </p:cNvPr>
                <p:cNvSpPr/>
                <p:nvPr/>
              </p:nvSpPr>
              <p:spPr>
                <a:xfrm>
                  <a:off x="4409759" y="3316790"/>
                  <a:ext cx="320117" cy="1191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" h="547" extrusionOk="0">
                      <a:moveTo>
                        <a:pt x="145" y="0"/>
                      </a:moveTo>
                      <a:cubicBezTo>
                        <a:pt x="146" y="27"/>
                        <a:pt x="116" y="538"/>
                        <a:pt x="116" y="546"/>
                      </a:cubicBezTo>
                      <a:cubicBezTo>
                        <a:pt x="116" y="547"/>
                        <a:pt x="87" y="543"/>
                        <a:pt x="87" y="543"/>
                      </a:cubicBezTo>
                      <a:cubicBezTo>
                        <a:pt x="88" y="531"/>
                        <a:pt x="68" y="117"/>
                        <a:pt x="67" y="120"/>
                      </a:cubicBezTo>
                      <a:cubicBezTo>
                        <a:pt x="67" y="117"/>
                        <a:pt x="46" y="531"/>
                        <a:pt x="47" y="543"/>
                      </a:cubicBezTo>
                      <a:cubicBezTo>
                        <a:pt x="15" y="546"/>
                        <a:pt x="15" y="546"/>
                        <a:pt x="15" y="546"/>
                      </a:cubicBezTo>
                      <a:cubicBezTo>
                        <a:pt x="14" y="538"/>
                        <a:pt x="0" y="26"/>
                        <a:pt x="1" y="0"/>
                      </a:cubicBezTo>
                      <a:lnTo>
                        <a:pt x="1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1183;p36">
                  <a:extLst>
                    <a:ext uri="{FF2B5EF4-FFF2-40B4-BE49-F238E27FC236}">
                      <a16:creationId xmlns:a16="http://schemas.microsoft.com/office/drawing/2014/main" id="{3EBE5A18-F10E-31FD-DBEB-80E544A7C70A}"/>
                    </a:ext>
                  </a:extLst>
                </p:cNvPr>
                <p:cNvSpPr/>
                <p:nvPr/>
              </p:nvSpPr>
              <p:spPr>
                <a:xfrm>
                  <a:off x="5154159" y="3217708"/>
                  <a:ext cx="162599" cy="121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56" extrusionOk="0">
                      <a:moveTo>
                        <a:pt x="1" y="15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9" y="4"/>
                        <a:pt x="32" y="4"/>
                        <a:pt x="39" y="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69" y="56"/>
                        <a:pt x="69" y="56"/>
                        <a:pt x="69" y="56"/>
                      </a:cubicBezTo>
                      <a:cubicBezTo>
                        <a:pt x="39" y="55"/>
                        <a:pt x="39" y="55"/>
                        <a:pt x="39" y="55"/>
                      </a:cubicBezTo>
                      <a:cubicBezTo>
                        <a:pt x="31" y="55"/>
                        <a:pt x="24" y="51"/>
                        <a:pt x="19" y="45"/>
                      </a:cubicBezTo>
                      <a:cubicBezTo>
                        <a:pt x="17" y="42"/>
                        <a:pt x="17" y="42"/>
                        <a:pt x="17" y="42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1" y="15"/>
                        <a:pt x="1" y="15"/>
                        <a:pt x="1" y="15"/>
                      </a:cubicBezTo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4" name="Google Shape;1184;p36">
                  <a:extLst>
                    <a:ext uri="{FF2B5EF4-FFF2-40B4-BE49-F238E27FC236}">
                      <a16:creationId xmlns:a16="http://schemas.microsoft.com/office/drawing/2014/main" id="{E0F039EE-1598-28F8-5BFE-F4D401C51FCD}"/>
                    </a:ext>
                  </a:extLst>
                </p:cNvPr>
                <p:cNvSpPr/>
                <p:nvPr/>
              </p:nvSpPr>
              <p:spPr>
                <a:xfrm>
                  <a:off x="4160779" y="2795969"/>
                  <a:ext cx="213412" cy="591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272" extrusionOk="0">
                      <a:moveTo>
                        <a:pt x="50" y="47"/>
                      </a:moveTo>
                      <a:cubicBezTo>
                        <a:pt x="71" y="0"/>
                        <a:pt x="78" y="11"/>
                        <a:pt x="78" y="11"/>
                      </a:cubicBezTo>
                      <a:cubicBezTo>
                        <a:pt x="95" y="11"/>
                        <a:pt x="98" y="51"/>
                        <a:pt x="94" y="69"/>
                      </a:cubicBezTo>
                      <a:cubicBezTo>
                        <a:pt x="88" y="89"/>
                        <a:pt x="39" y="134"/>
                        <a:pt x="38" y="143"/>
                      </a:cubicBezTo>
                      <a:cubicBezTo>
                        <a:pt x="37" y="152"/>
                        <a:pt x="59" y="220"/>
                        <a:pt x="73" y="241"/>
                      </a:cubicBezTo>
                      <a:cubicBezTo>
                        <a:pt x="77" y="261"/>
                        <a:pt x="77" y="261"/>
                        <a:pt x="77" y="261"/>
                      </a:cubicBezTo>
                      <a:cubicBezTo>
                        <a:pt x="77" y="261"/>
                        <a:pt x="65" y="272"/>
                        <a:pt x="64" y="272"/>
                      </a:cubicBezTo>
                      <a:cubicBezTo>
                        <a:pt x="50" y="263"/>
                        <a:pt x="3" y="173"/>
                        <a:pt x="3" y="161"/>
                      </a:cubicBezTo>
                      <a:cubicBezTo>
                        <a:pt x="0" y="146"/>
                        <a:pt x="27" y="100"/>
                        <a:pt x="50" y="47"/>
                      </a:cubicBezTo>
                      <a:close/>
                    </a:path>
                  </a:pathLst>
                </a:custGeom>
                <a:solidFill>
                  <a:srgbClr val="F6AF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1185;p36">
                  <a:extLst>
                    <a:ext uri="{FF2B5EF4-FFF2-40B4-BE49-F238E27FC236}">
                      <a16:creationId xmlns:a16="http://schemas.microsoft.com/office/drawing/2014/main" id="{F76EC500-26DA-55D5-3266-B0BB6C031E0E}"/>
                    </a:ext>
                  </a:extLst>
                </p:cNvPr>
                <p:cNvSpPr/>
                <p:nvPr/>
              </p:nvSpPr>
              <p:spPr>
                <a:xfrm>
                  <a:off x="4186185" y="2338662"/>
                  <a:ext cx="706291" cy="759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349" extrusionOk="0">
                      <a:moveTo>
                        <a:pt x="31" y="228"/>
                      </a:moveTo>
                      <a:cubicBezTo>
                        <a:pt x="70" y="183"/>
                        <a:pt x="40" y="170"/>
                        <a:pt x="56" y="142"/>
                      </a:cubicBezTo>
                      <a:cubicBezTo>
                        <a:pt x="73" y="113"/>
                        <a:pt x="94" y="131"/>
                        <a:pt x="97" y="69"/>
                      </a:cubicBezTo>
                      <a:cubicBezTo>
                        <a:pt x="100" y="0"/>
                        <a:pt x="162" y="2"/>
                        <a:pt x="162" y="2"/>
                      </a:cubicBezTo>
                      <a:cubicBezTo>
                        <a:pt x="162" y="2"/>
                        <a:pt x="224" y="0"/>
                        <a:pt x="227" y="69"/>
                      </a:cubicBezTo>
                      <a:cubicBezTo>
                        <a:pt x="230" y="131"/>
                        <a:pt x="251" y="113"/>
                        <a:pt x="267" y="142"/>
                      </a:cubicBezTo>
                      <a:cubicBezTo>
                        <a:pt x="283" y="170"/>
                        <a:pt x="253" y="183"/>
                        <a:pt x="292" y="228"/>
                      </a:cubicBezTo>
                      <a:cubicBezTo>
                        <a:pt x="323" y="263"/>
                        <a:pt x="295" y="349"/>
                        <a:pt x="162" y="349"/>
                      </a:cubicBezTo>
                      <a:cubicBezTo>
                        <a:pt x="29" y="349"/>
                        <a:pt x="0" y="263"/>
                        <a:pt x="31" y="228"/>
                      </a:cubicBezTo>
                      <a:close/>
                    </a:path>
                  </a:pathLst>
                </a:custGeom>
                <a:solidFill>
                  <a:srgbClr val="2E110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" name="Google Shape;1186;p36">
                  <a:extLst>
                    <a:ext uri="{FF2B5EF4-FFF2-40B4-BE49-F238E27FC236}">
                      <a16:creationId xmlns:a16="http://schemas.microsoft.com/office/drawing/2014/main" id="{1AF5DAAA-A64E-27F3-B28E-854DD8CC2628}"/>
                    </a:ext>
                  </a:extLst>
                </p:cNvPr>
                <p:cNvSpPr/>
                <p:nvPr/>
              </p:nvSpPr>
              <p:spPr>
                <a:xfrm>
                  <a:off x="4757823" y="2935701"/>
                  <a:ext cx="459851" cy="373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171" extrusionOk="0">
                      <a:moveTo>
                        <a:pt x="3" y="41"/>
                      </a:moveTo>
                      <a:cubicBezTo>
                        <a:pt x="0" y="29"/>
                        <a:pt x="30" y="0"/>
                        <a:pt x="41" y="24"/>
                      </a:cubicBezTo>
                      <a:cubicBezTo>
                        <a:pt x="55" y="56"/>
                        <a:pt x="67" y="89"/>
                        <a:pt x="79" y="108"/>
                      </a:cubicBezTo>
                      <a:cubicBezTo>
                        <a:pt x="83" y="114"/>
                        <a:pt x="123" y="120"/>
                        <a:pt x="197" y="138"/>
                      </a:cubicBezTo>
                      <a:cubicBezTo>
                        <a:pt x="210" y="142"/>
                        <a:pt x="198" y="171"/>
                        <a:pt x="198" y="171"/>
                      </a:cubicBezTo>
                      <a:cubicBezTo>
                        <a:pt x="198" y="171"/>
                        <a:pt x="73" y="166"/>
                        <a:pt x="55" y="139"/>
                      </a:cubicBezTo>
                      <a:cubicBezTo>
                        <a:pt x="28" y="98"/>
                        <a:pt x="5" y="52"/>
                        <a:pt x="3" y="41"/>
                      </a:cubicBezTo>
                      <a:close/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" name="Google Shape;1187;p36">
                  <a:extLst>
                    <a:ext uri="{FF2B5EF4-FFF2-40B4-BE49-F238E27FC236}">
                      <a16:creationId xmlns:a16="http://schemas.microsoft.com/office/drawing/2014/main" id="{86049666-E10B-BA5A-E45F-70D7D20A9FFA}"/>
                    </a:ext>
                  </a:extLst>
                </p:cNvPr>
                <p:cNvSpPr/>
                <p:nvPr/>
              </p:nvSpPr>
              <p:spPr>
                <a:xfrm>
                  <a:off x="4122669" y="2719751"/>
                  <a:ext cx="1061975" cy="744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41" extrusionOk="0">
                      <a:moveTo>
                        <a:pt x="293" y="23"/>
                      </a:moveTo>
                      <a:cubicBezTo>
                        <a:pt x="310" y="35"/>
                        <a:pt x="363" y="197"/>
                        <a:pt x="375" y="206"/>
                      </a:cubicBezTo>
                      <a:cubicBezTo>
                        <a:pt x="375" y="206"/>
                        <a:pt x="444" y="221"/>
                        <a:pt x="481" y="231"/>
                      </a:cubicBezTo>
                      <a:cubicBezTo>
                        <a:pt x="483" y="232"/>
                        <a:pt x="485" y="234"/>
                        <a:pt x="484" y="237"/>
                      </a:cubicBezTo>
                      <a:cubicBezTo>
                        <a:pt x="480" y="249"/>
                        <a:pt x="479" y="260"/>
                        <a:pt x="479" y="270"/>
                      </a:cubicBezTo>
                      <a:cubicBezTo>
                        <a:pt x="479" y="272"/>
                        <a:pt x="477" y="274"/>
                        <a:pt x="475" y="274"/>
                      </a:cubicBezTo>
                      <a:cubicBezTo>
                        <a:pt x="440" y="272"/>
                        <a:pt x="348" y="254"/>
                        <a:pt x="339" y="242"/>
                      </a:cubicBezTo>
                      <a:cubicBezTo>
                        <a:pt x="328" y="228"/>
                        <a:pt x="302" y="184"/>
                        <a:pt x="289" y="146"/>
                      </a:cubicBezTo>
                      <a:cubicBezTo>
                        <a:pt x="281" y="194"/>
                        <a:pt x="292" y="267"/>
                        <a:pt x="299" y="304"/>
                      </a:cubicBezTo>
                      <a:cubicBezTo>
                        <a:pt x="301" y="316"/>
                        <a:pt x="292" y="328"/>
                        <a:pt x="280" y="330"/>
                      </a:cubicBezTo>
                      <a:cubicBezTo>
                        <a:pt x="244" y="335"/>
                        <a:pt x="175" y="341"/>
                        <a:pt x="117" y="325"/>
                      </a:cubicBezTo>
                      <a:cubicBezTo>
                        <a:pt x="106" y="322"/>
                        <a:pt x="99" y="310"/>
                        <a:pt x="101" y="299"/>
                      </a:cubicBezTo>
                      <a:cubicBezTo>
                        <a:pt x="121" y="206"/>
                        <a:pt x="106" y="115"/>
                        <a:pt x="106" y="115"/>
                      </a:cubicBezTo>
                      <a:cubicBezTo>
                        <a:pt x="106" y="115"/>
                        <a:pt x="68" y="163"/>
                        <a:pt x="62" y="172"/>
                      </a:cubicBezTo>
                      <a:cubicBezTo>
                        <a:pt x="57" y="182"/>
                        <a:pt x="83" y="256"/>
                        <a:pt x="90" y="270"/>
                      </a:cubicBezTo>
                      <a:cubicBezTo>
                        <a:pt x="91" y="271"/>
                        <a:pt x="91" y="272"/>
                        <a:pt x="90" y="273"/>
                      </a:cubicBezTo>
                      <a:cubicBezTo>
                        <a:pt x="84" y="281"/>
                        <a:pt x="79" y="294"/>
                        <a:pt x="78" y="305"/>
                      </a:cubicBezTo>
                      <a:cubicBezTo>
                        <a:pt x="77" y="308"/>
                        <a:pt x="74" y="308"/>
                        <a:pt x="73" y="306"/>
                      </a:cubicBezTo>
                      <a:cubicBezTo>
                        <a:pt x="56" y="283"/>
                        <a:pt x="0" y="181"/>
                        <a:pt x="12" y="161"/>
                      </a:cubicBezTo>
                      <a:cubicBezTo>
                        <a:pt x="26" y="139"/>
                        <a:pt x="88" y="20"/>
                        <a:pt x="106" y="12"/>
                      </a:cubicBezTo>
                      <a:cubicBezTo>
                        <a:pt x="110" y="10"/>
                        <a:pt x="130" y="4"/>
                        <a:pt x="152" y="1"/>
                      </a:cubicBezTo>
                      <a:cubicBezTo>
                        <a:pt x="164" y="0"/>
                        <a:pt x="179" y="1"/>
                        <a:pt x="188" y="1"/>
                      </a:cubicBezTo>
                      <a:cubicBezTo>
                        <a:pt x="226" y="0"/>
                        <a:pt x="285" y="18"/>
                        <a:pt x="293" y="2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1188;p36">
                  <a:extLst>
                    <a:ext uri="{FF2B5EF4-FFF2-40B4-BE49-F238E27FC236}">
                      <a16:creationId xmlns:a16="http://schemas.microsoft.com/office/drawing/2014/main" id="{BCEAF5B9-4638-275C-0B05-F14E4D1EF3D0}"/>
                    </a:ext>
                  </a:extLst>
                </p:cNvPr>
                <p:cNvSpPr/>
                <p:nvPr/>
              </p:nvSpPr>
              <p:spPr>
                <a:xfrm>
                  <a:off x="4483437" y="2630830"/>
                  <a:ext cx="121950" cy="152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" h="70" extrusionOk="0">
                      <a:moveTo>
                        <a:pt x="28" y="70"/>
                      </a:moveTo>
                      <a:cubicBezTo>
                        <a:pt x="28" y="70"/>
                        <a:pt x="28" y="70"/>
                        <a:pt x="28" y="70"/>
                      </a:cubicBezTo>
                      <a:cubicBezTo>
                        <a:pt x="13" y="70"/>
                        <a:pt x="1" y="58"/>
                        <a:pt x="1" y="44"/>
                      </a:cubicBezTo>
                      <a:cubicBezTo>
                        <a:pt x="0" y="30"/>
                        <a:pt x="0" y="1"/>
                        <a:pt x="0" y="0"/>
                      </a:cubicBezTo>
                      <a:cubicBezTo>
                        <a:pt x="16" y="13"/>
                        <a:pt x="40" y="13"/>
                        <a:pt x="56" y="0"/>
                      </a:cubicBezTo>
                      <a:cubicBezTo>
                        <a:pt x="56" y="1"/>
                        <a:pt x="55" y="30"/>
                        <a:pt x="55" y="44"/>
                      </a:cubicBezTo>
                      <a:cubicBezTo>
                        <a:pt x="55" y="58"/>
                        <a:pt x="43" y="70"/>
                        <a:pt x="28" y="70"/>
                      </a:cubicBezTo>
                      <a:close/>
                    </a:path>
                  </a:pathLst>
                </a:custGeom>
                <a:solidFill>
                  <a:srgbClr val="7F4E3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1189;p36">
                  <a:extLst>
                    <a:ext uri="{FF2B5EF4-FFF2-40B4-BE49-F238E27FC236}">
                      <a16:creationId xmlns:a16="http://schemas.microsoft.com/office/drawing/2014/main" id="{559D2330-88A1-7505-2727-F62CD76D2D26}"/>
                    </a:ext>
                  </a:extLst>
                </p:cNvPr>
                <p:cNvSpPr/>
                <p:nvPr/>
              </p:nvSpPr>
              <p:spPr>
                <a:xfrm>
                  <a:off x="4435165" y="2455530"/>
                  <a:ext cx="205790" cy="26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" h="121" extrusionOk="0">
                      <a:moveTo>
                        <a:pt x="94" y="43"/>
                      </a:moveTo>
                      <a:cubicBezTo>
                        <a:pt x="94" y="64"/>
                        <a:pt x="87" y="84"/>
                        <a:pt x="86" y="88"/>
                      </a:cubicBezTo>
                      <a:cubicBezTo>
                        <a:pt x="82" y="101"/>
                        <a:pt x="66" y="120"/>
                        <a:pt x="49" y="121"/>
                      </a:cubicBezTo>
                      <a:cubicBezTo>
                        <a:pt x="32" y="120"/>
                        <a:pt x="16" y="101"/>
                        <a:pt x="12" y="88"/>
                      </a:cubicBezTo>
                      <a:cubicBezTo>
                        <a:pt x="11" y="84"/>
                        <a:pt x="0" y="54"/>
                        <a:pt x="6" y="28"/>
                      </a:cubicBezTo>
                      <a:cubicBezTo>
                        <a:pt x="34" y="63"/>
                        <a:pt x="94" y="0"/>
                        <a:pt x="94" y="43"/>
                      </a:cubicBezTo>
                      <a:close/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1190;p36">
                  <a:extLst>
                    <a:ext uri="{FF2B5EF4-FFF2-40B4-BE49-F238E27FC236}">
                      <a16:creationId xmlns:a16="http://schemas.microsoft.com/office/drawing/2014/main" id="{03633296-5BCD-1303-7861-C4DC441A6F8B}"/>
                    </a:ext>
                  </a:extLst>
                </p:cNvPr>
                <p:cNvSpPr/>
                <p:nvPr/>
              </p:nvSpPr>
              <p:spPr>
                <a:xfrm>
                  <a:off x="4628251" y="2732454"/>
                  <a:ext cx="556395" cy="1316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" h="605" extrusionOk="0">
                      <a:moveTo>
                        <a:pt x="65" y="594"/>
                      </a:moveTo>
                      <a:cubicBezTo>
                        <a:pt x="67" y="578"/>
                        <a:pt x="73" y="422"/>
                        <a:pt x="70" y="312"/>
                      </a:cubicBezTo>
                      <a:cubicBezTo>
                        <a:pt x="69" y="239"/>
                        <a:pt x="62" y="155"/>
                        <a:pt x="63" y="159"/>
                      </a:cubicBezTo>
                      <a:cubicBezTo>
                        <a:pt x="78" y="193"/>
                        <a:pt x="98" y="226"/>
                        <a:pt x="107" y="238"/>
                      </a:cubicBezTo>
                      <a:cubicBezTo>
                        <a:pt x="117" y="251"/>
                        <a:pt x="210" y="269"/>
                        <a:pt x="244" y="270"/>
                      </a:cubicBezTo>
                      <a:cubicBezTo>
                        <a:pt x="244" y="270"/>
                        <a:pt x="244" y="270"/>
                        <a:pt x="244" y="270"/>
                      </a:cubicBezTo>
                      <a:cubicBezTo>
                        <a:pt x="247" y="270"/>
                        <a:pt x="249" y="268"/>
                        <a:pt x="249" y="265"/>
                      </a:cubicBezTo>
                      <a:cubicBezTo>
                        <a:pt x="250" y="256"/>
                        <a:pt x="250" y="245"/>
                        <a:pt x="254" y="232"/>
                      </a:cubicBezTo>
                      <a:cubicBezTo>
                        <a:pt x="255" y="230"/>
                        <a:pt x="254" y="229"/>
                        <a:pt x="254" y="227"/>
                      </a:cubicBezTo>
                      <a:cubicBezTo>
                        <a:pt x="253" y="226"/>
                        <a:pt x="252" y="225"/>
                        <a:pt x="250" y="225"/>
                      </a:cubicBezTo>
                      <a:cubicBezTo>
                        <a:pt x="215" y="216"/>
                        <a:pt x="149" y="200"/>
                        <a:pt x="144" y="199"/>
                      </a:cubicBezTo>
                      <a:cubicBezTo>
                        <a:pt x="139" y="195"/>
                        <a:pt x="124" y="158"/>
                        <a:pt x="110" y="121"/>
                      </a:cubicBezTo>
                      <a:cubicBezTo>
                        <a:pt x="92" y="73"/>
                        <a:pt x="72" y="24"/>
                        <a:pt x="62" y="17"/>
                      </a:cubicBezTo>
                      <a:cubicBezTo>
                        <a:pt x="54" y="11"/>
                        <a:pt x="7" y="0"/>
                        <a:pt x="0" y="0"/>
                      </a:cubicBezTo>
                      <a:cubicBezTo>
                        <a:pt x="7" y="28"/>
                        <a:pt x="12" y="605"/>
                        <a:pt x="12" y="605"/>
                      </a:cubicBezTo>
                      <a:lnTo>
                        <a:pt x="65" y="594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1191;p36">
                  <a:extLst>
                    <a:ext uri="{FF2B5EF4-FFF2-40B4-BE49-F238E27FC236}">
                      <a16:creationId xmlns:a16="http://schemas.microsoft.com/office/drawing/2014/main" id="{55A4266B-2472-EB88-265B-5B999C6B779F}"/>
                    </a:ext>
                  </a:extLst>
                </p:cNvPr>
                <p:cNvSpPr/>
                <p:nvPr/>
              </p:nvSpPr>
              <p:spPr>
                <a:xfrm>
                  <a:off x="4120129" y="2722291"/>
                  <a:ext cx="345523" cy="1318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605" extrusionOk="0">
                      <a:moveTo>
                        <a:pt x="154" y="0"/>
                      </a:moveTo>
                      <a:cubicBezTo>
                        <a:pt x="144" y="0"/>
                        <a:pt x="114" y="5"/>
                        <a:pt x="108" y="7"/>
                      </a:cubicBezTo>
                      <a:cubicBezTo>
                        <a:pt x="96" y="13"/>
                        <a:pt x="65" y="64"/>
                        <a:pt x="33" y="124"/>
                      </a:cubicBezTo>
                      <a:cubicBezTo>
                        <a:pt x="24" y="140"/>
                        <a:pt x="17" y="154"/>
                        <a:pt x="13" y="160"/>
                      </a:cubicBezTo>
                      <a:cubicBezTo>
                        <a:pt x="0" y="180"/>
                        <a:pt x="57" y="284"/>
                        <a:pt x="74" y="306"/>
                      </a:cubicBezTo>
                      <a:cubicBezTo>
                        <a:pt x="74" y="307"/>
                        <a:pt x="76" y="308"/>
                        <a:pt x="77" y="308"/>
                      </a:cubicBezTo>
                      <a:cubicBezTo>
                        <a:pt x="79" y="308"/>
                        <a:pt x="81" y="306"/>
                        <a:pt x="81" y="304"/>
                      </a:cubicBezTo>
                      <a:cubicBezTo>
                        <a:pt x="82" y="294"/>
                        <a:pt x="87" y="280"/>
                        <a:pt x="93" y="272"/>
                      </a:cubicBezTo>
                      <a:cubicBezTo>
                        <a:pt x="94" y="271"/>
                        <a:pt x="94" y="270"/>
                        <a:pt x="93" y="268"/>
                      </a:cubicBezTo>
                      <a:cubicBezTo>
                        <a:pt x="86" y="253"/>
                        <a:pt x="60" y="180"/>
                        <a:pt x="65" y="172"/>
                      </a:cubicBezTo>
                      <a:cubicBezTo>
                        <a:pt x="70" y="164"/>
                        <a:pt x="94" y="134"/>
                        <a:pt x="102" y="124"/>
                      </a:cubicBezTo>
                      <a:cubicBezTo>
                        <a:pt x="104" y="160"/>
                        <a:pt x="93" y="410"/>
                        <a:pt x="105" y="584"/>
                      </a:cubicBezTo>
                      <a:cubicBezTo>
                        <a:pt x="152" y="605"/>
                        <a:pt x="152" y="605"/>
                        <a:pt x="152" y="605"/>
                      </a:cubicBezTo>
                      <a:cubicBezTo>
                        <a:pt x="152" y="599"/>
                        <a:pt x="152" y="420"/>
                        <a:pt x="155" y="253"/>
                      </a:cubicBezTo>
                      <a:cubicBezTo>
                        <a:pt x="158" y="131"/>
                        <a:pt x="152" y="4"/>
                        <a:pt x="15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1192;p36">
                  <a:extLst>
                    <a:ext uri="{FF2B5EF4-FFF2-40B4-BE49-F238E27FC236}">
                      <a16:creationId xmlns:a16="http://schemas.microsoft.com/office/drawing/2014/main" id="{985362F4-6D21-49FA-EE24-52E6CF15B644}"/>
                    </a:ext>
                  </a:extLst>
                </p:cNvPr>
                <p:cNvSpPr/>
                <p:nvPr/>
              </p:nvSpPr>
              <p:spPr>
                <a:xfrm>
                  <a:off x="5217673" y="3149111"/>
                  <a:ext cx="121949" cy="228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90" extrusionOk="0">
                      <a:moveTo>
                        <a:pt x="16" y="0"/>
                      </a:moveTo>
                      <a:lnTo>
                        <a:pt x="0" y="84"/>
                      </a:lnTo>
                      <a:lnTo>
                        <a:pt x="37" y="90"/>
                      </a:lnTo>
                      <a:lnTo>
                        <a:pt x="48" y="4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DBDDD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1193;p36">
                  <a:extLst>
                    <a:ext uri="{FF2B5EF4-FFF2-40B4-BE49-F238E27FC236}">
                      <a16:creationId xmlns:a16="http://schemas.microsoft.com/office/drawing/2014/main" id="{25DA6228-EC36-2600-18A6-4A050C0CEDD3}"/>
                    </a:ext>
                  </a:extLst>
                </p:cNvPr>
                <p:cNvSpPr/>
                <p:nvPr/>
              </p:nvSpPr>
              <p:spPr>
                <a:xfrm>
                  <a:off x="5217673" y="3149111"/>
                  <a:ext cx="121949" cy="228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90" extrusionOk="0">
                      <a:moveTo>
                        <a:pt x="16" y="0"/>
                      </a:moveTo>
                      <a:lnTo>
                        <a:pt x="0" y="84"/>
                      </a:lnTo>
                      <a:lnTo>
                        <a:pt x="37" y="90"/>
                      </a:lnTo>
                      <a:lnTo>
                        <a:pt x="48" y="4"/>
                      </a:lnTo>
                      <a:lnTo>
                        <a:pt x="16" y="0"/>
                      </a:ln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1194;p36">
                  <a:extLst>
                    <a:ext uri="{FF2B5EF4-FFF2-40B4-BE49-F238E27FC236}">
                      <a16:creationId xmlns:a16="http://schemas.microsoft.com/office/drawing/2014/main" id="{97A722B8-53F2-14D1-39D3-64D41473B00A}"/>
                    </a:ext>
                  </a:extLst>
                </p:cNvPr>
                <p:cNvSpPr/>
                <p:nvPr/>
              </p:nvSpPr>
              <p:spPr>
                <a:xfrm>
                  <a:off x="5232917" y="3151652"/>
                  <a:ext cx="91462" cy="2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85" extrusionOk="0">
                      <a:moveTo>
                        <a:pt x="25" y="85"/>
                      </a:moveTo>
                      <a:lnTo>
                        <a:pt x="0" y="81"/>
                      </a:lnTo>
                      <a:lnTo>
                        <a:pt x="16" y="0"/>
                      </a:lnTo>
                      <a:lnTo>
                        <a:pt x="36" y="3"/>
                      </a:lnTo>
                      <a:lnTo>
                        <a:pt x="25" y="8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" name="Google Shape;1195;p36">
                  <a:extLst>
                    <a:ext uri="{FF2B5EF4-FFF2-40B4-BE49-F238E27FC236}">
                      <a16:creationId xmlns:a16="http://schemas.microsoft.com/office/drawing/2014/main" id="{0D8F2375-8F56-B4F1-D9BE-1957DBCA17C7}"/>
                    </a:ext>
                  </a:extLst>
                </p:cNvPr>
                <p:cNvSpPr/>
                <p:nvPr/>
              </p:nvSpPr>
              <p:spPr>
                <a:xfrm>
                  <a:off x="5232917" y="3151652"/>
                  <a:ext cx="91462" cy="2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85" extrusionOk="0">
                      <a:moveTo>
                        <a:pt x="25" y="85"/>
                      </a:moveTo>
                      <a:lnTo>
                        <a:pt x="0" y="81"/>
                      </a:lnTo>
                      <a:lnTo>
                        <a:pt x="16" y="0"/>
                      </a:lnTo>
                      <a:lnTo>
                        <a:pt x="36" y="3"/>
                      </a:lnTo>
                      <a:lnTo>
                        <a:pt x="25" y="85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" name="Google Shape;1196;p36">
                  <a:extLst>
                    <a:ext uri="{FF2B5EF4-FFF2-40B4-BE49-F238E27FC236}">
                      <a16:creationId xmlns:a16="http://schemas.microsoft.com/office/drawing/2014/main" id="{F6D72056-1977-8B60-90D0-07ABE7FEFA0B}"/>
                    </a:ext>
                  </a:extLst>
                </p:cNvPr>
                <p:cNvSpPr/>
                <p:nvPr/>
              </p:nvSpPr>
              <p:spPr>
                <a:xfrm>
                  <a:off x="5202430" y="3362521"/>
                  <a:ext cx="116868" cy="3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13" extrusionOk="0">
                      <a:moveTo>
                        <a:pt x="4" y="0"/>
                      </a:moveTo>
                      <a:lnTo>
                        <a:pt x="0" y="6"/>
                      </a:lnTo>
                      <a:lnTo>
                        <a:pt x="46" y="13"/>
                      </a:lnTo>
                      <a:lnTo>
                        <a:pt x="45" y="6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" name="Google Shape;1197;p36">
                  <a:extLst>
                    <a:ext uri="{FF2B5EF4-FFF2-40B4-BE49-F238E27FC236}">
                      <a16:creationId xmlns:a16="http://schemas.microsoft.com/office/drawing/2014/main" id="{C753FF86-0298-FE47-092E-EAC713C1A95F}"/>
                    </a:ext>
                  </a:extLst>
                </p:cNvPr>
                <p:cNvSpPr/>
                <p:nvPr/>
              </p:nvSpPr>
              <p:spPr>
                <a:xfrm>
                  <a:off x="5243080" y="3169436"/>
                  <a:ext cx="94003" cy="55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22" extrusionOk="0">
                      <a:moveTo>
                        <a:pt x="37" y="5"/>
                      </a:moveTo>
                      <a:lnTo>
                        <a:pt x="35" y="21"/>
                      </a:lnTo>
                      <a:lnTo>
                        <a:pt x="37" y="5"/>
                      </a:lnTo>
                      <a:lnTo>
                        <a:pt x="37" y="5"/>
                      </a:lnTo>
                      <a:close/>
                      <a:moveTo>
                        <a:pt x="4" y="0"/>
                      </a:moveTo>
                      <a:lnTo>
                        <a:pt x="0" y="22"/>
                      </a:lnTo>
                      <a:lnTo>
                        <a:pt x="0" y="22"/>
                      </a:lnTo>
                      <a:lnTo>
                        <a:pt x="4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0268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" name="Google Shape;1198;p36">
                  <a:extLst>
                    <a:ext uri="{FF2B5EF4-FFF2-40B4-BE49-F238E27FC236}">
                      <a16:creationId xmlns:a16="http://schemas.microsoft.com/office/drawing/2014/main" id="{578E4E9F-A7B6-7C1A-917F-511E046CF4F5}"/>
                    </a:ext>
                  </a:extLst>
                </p:cNvPr>
                <p:cNvSpPr/>
                <p:nvPr/>
              </p:nvSpPr>
              <p:spPr>
                <a:xfrm>
                  <a:off x="5243080" y="3169436"/>
                  <a:ext cx="94003" cy="55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22" extrusionOk="0">
                      <a:moveTo>
                        <a:pt x="37" y="5"/>
                      </a:moveTo>
                      <a:lnTo>
                        <a:pt x="35" y="21"/>
                      </a:lnTo>
                      <a:lnTo>
                        <a:pt x="37" y="5"/>
                      </a:lnTo>
                      <a:lnTo>
                        <a:pt x="37" y="5"/>
                      </a:lnTo>
                      <a:moveTo>
                        <a:pt x="4" y="0"/>
                      </a:moveTo>
                      <a:lnTo>
                        <a:pt x="0" y="22"/>
                      </a:lnTo>
                      <a:lnTo>
                        <a:pt x="0" y="22"/>
                      </a:lnTo>
                      <a:lnTo>
                        <a:pt x="4" y="0"/>
                      </a:lnTo>
                      <a:lnTo>
                        <a:pt x="4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1199;p36">
                  <a:extLst>
                    <a:ext uri="{FF2B5EF4-FFF2-40B4-BE49-F238E27FC236}">
                      <a16:creationId xmlns:a16="http://schemas.microsoft.com/office/drawing/2014/main" id="{7C636373-D1E4-E6C6-8953-88AD208880DF}"/>
                    </a:ext>
                  </a:extLst>
                </p:cNvPr>
                <p:cNvSpPr/>
                <p:nvPr/>
              </p:nvSpPr>
              <p:spPr>
                <a:xfrm>
                  <a:off x="5237998" y="3225329"/>
                  <a:ext cx="5081" cy="22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9" extrusionOk="0">
                      <a:moveTo>
                        <a:pt x="2" y="0"/>
                      </a:moveTo>
                      <a:lnTo>
                        <a:pt x="2" y="0"/>
                      </a:lnTo>
                      <a:lnTo>
                        <a:pt x="0" y="9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02475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1200;p36">
                  <a:extLst>
                    <a:ext uri="{FF2B5EF4-FFF2-40B4-BE49-F238E27FC236}">
                      <a16:creationId xmlns:a16="http://schemas.microsoft.com/office/drawing/2014/main" id="{D8400881-D86A-5433-18B7-B71DC16F947E}"/>
                    </a:ext>
                  </a:extLst>
                </p:cNvPr>
                <p:cNvSpPr/>
                <p:nvPr/>
              </p:nvSpPr>
              <p:spPr>
                <a:xfrm>
                  <a:off x="5237998" y="3225329"/>
                  <a:ext cx="5081" cy="22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9" extrusionOk="0">
                      <a:moveTo>
                        <a:pt x="2" y="0"/>
                      </a:moveTo>
                      <a:lnTo>
                        <a:pt x="2" y="0"/>
                      </a:lnTo>
                      <a:lnTo>
                        <a:pt x="0" y="9"/>
                      </a:lnTo>
                      <a:lnTo>
                        <a:pt x="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1201;p36">
                  <a:extLst>
                    <a:ext uri="{FF2B5EF4-FFF2-40B4-BE49-F238E27FC236}">
                      <a16:creationId xmlns:a16="http://schemas.microsoft.com/office/drawing/2014/main" id="{EB51F9CA-1BF4-80AB-2D3D-3180454D2ED0}"/>
                    </a:ext>
                  </a:extLst>
                </p:cNvPr>
                <p:cNvSpPr/>
                <p:nvPr/>
              </p:nvSpPr>
              <p:spPr>
                <a:xfrm>
                  <a:off x="5237998" y="3169436"/>
                  <a:ext cx="99085" cy="91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36" extrusionOk="0">
                      <a:moveTo>
                        <a:pt x="33" y="4"/>
                      </a:moveTo>
                      <a:lnTo>
                        <a:pt x="29" y="35"/>
                      </a:lnTo>
                      <a:lnTo>
                        <a:pt x="35" y="36"/>
                      </a:lnTo>
                      <a:lnTo>
                        <a:pt x="37" y="21"/>
                      </a:lnTo>
                      <a:lnTo>
                        <a:pt x="39" y="5"/>
                      </a:lnTo>
                      <a:lnTo>
                        <a:pt x="33" y="4"/>
                      </a:lnTo>
                      <a:close/>
                      <a:moveTo>
                        <a:pt x="6" y="0"/>
                      </a:moveTo>
                      <a:lnTo>
                        <a:pt x="2" y="22"/>
                      </a:lnTo>
                      <a:lnTo>
                        <a:pt x="0" y="31"/>
                      </a:lnTo>
                      <a:lnTo>
                        <a:pt x="7" y="32"/>
                      </a:lnTo>
                      <a:lnTo>
                        <a:pt x="12" y="1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1202;p36">
                  <a:extLst>
                    <a:ext uri="{FF2B5EF4-FFF2-40B4-BE49-F238E27FC236}">
                      <a16:creationId xmlns:a16="http://schemas.microsoft.com/office/drawing/2014/main" id="{F9F6EA4B-13DE-B85A-EB2A-021426183A42}"/>
                    </a:ext>
                  </a:extLst>
                </p:cNvPr>
                <p:cNvSpPr/>
                <p:nvPr/>
              </p:nvSpPr>
              <p:spPr>
                <a:xfrm>
                  <a:off x="5237998" y="3169436"/>
                  <a:ext cx="99085" cy="91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36" extrusionOk="0">
                      <a:moveTo>
                        <a:pt x="33" y="4"/>
                      </a:moveTo>
                      <a:lnTo>
                        <a:pt x="29" y="35"/>
                      </a:lnTo>
                      <a:lnTo>
                        <a:pt x="35" y="36"/>
                      </a:lnTo>
                      <a:lnTo>
                        <a:pt x="37" y="21"/>
                      </a:lnTo>
                      <a:lnTo>
                        <a:pt x="39" y="5"/>
                      </a:lnTo>
                      <a:lnTo>
                        <a:pt x="33" y="4"/>
                      </a:lnTo>
                      <a:moveTo>
                        <a:pt x="6" y="0"/>
                      </a:moveTo>
                      <a:lnTo>
                        <a:pt x="2" y="22"/>
                      </a:lnTo>
                      <a:lnTo>
                        <a:pt x="0" y="31"/>
                      </a:lnTo>
                      <a:lnTo>
                        <a:pt x="7" y="32"/>
                      </a:lnTo>
                      <a:lnTo>
                        <a:pt x="12" y="1"/>
                      </a:lnTo>
                      <a:lnTo>
                        <a:pt x="6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1203;p36">
                  <a:extLst>
                    <a:ext uri="{FF2B5EF4-FFF2-40B4-BE49-F238E27FC236}">
                      <a16:creationId xmlns:a16="http://schemas.microsoft.com/office/drawing/2014/main" id="{1143F2FD-F75B-224C-4A39-F44109C16619}"/>
                    </a:ext>
                  </a:extLst>
                </p:cNvPr>
                <p:cNvSpPr/>
                <p:nvPr/>
              </p:nvSpPr>
              <p:spPr>
                <a:xfrm>
                  <a:off x="5255783" y="3171977"/>
                  <a:ext cx="66056" cy="86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" h="34" extrusionOk="0">
                      <a:moveTo>
                        <a:pt x="5" y="0"/>
                      </a:moveTo>
                      <a:lnTo>
                        <a:pt x="0" y="31"/>
                      </a:lnTo>
                      <a:lnTo>
                        <a:pt x="22" y="34"/>
                      </a:lnTo>
                      <a:lnTo>
                        <a:pt x="26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1204;p36">
                  <a:extLst>
                    <a:ext uri="{FF2B5EF4-FFF2-40B4-BE49-F238E27FC236}">
                      <a16:creationId xmlns:a16="http://schemas.microsoft.com/office/drawing/2014/main" id="{ED60DB78-E912-0C16-F183-2406924EBD8E}"/>
                    </a:ext>
                  </a:extLst>
                </p:cNvPr>
                <p:cNvSpPr/>
                <p:nvPr/>
              </p:nvSpPr>
              <p:spPr>
                <a:xfrm>
                  <a:off x="5255783" y="3171977"/>
                  <a:ext cx="66056" cy="86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" h="34" extrusionOk="0">
                      <a:moveTo>
                        <a:pt x="5" y="0"/>
                      </a:moveTo>
                      <a:lnTo>
                        <a:pt x="0" y="31"/>
                      </a:lnTo>
                      <a:lnTo>
                        <a:pt x="22" y="34"/>
                      </a:lnTo>
                      <a:lnTo>
                        <a:pt x="26" y="3"/>
                      </a:lnTo>
                      <a:lnTo>
                        <a:pt x="5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1205;p36">
                  <a:extLst>
                    <a:ext uri="{FF2B5EF4-FFF2-40B4-BE49-F238E27FC236}">
                      <a16:creationId xmlns:a16="http://schemas.microsoft.com/office/drawing/2014/main" id="{8C3D5ECC-A690-71FA-6050-46C9E1F80C23}"/>
                    </a:ext>
                  </a:extLst>
                </p:cNvPr>
                <p:cNvSpPr/>
                <p:nvPr/>
              </p:nvSpPr>
              <p:spPr>
                <a:xfrm>
                  <a:off x="5326921" y="3273601"/>
                  <a:ext cx="0" cy="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3" extrusionOk="0">
                      <a:moveTo>
                        <a:pt x="0" y="0"/>
                      </a:move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3AED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1206;p36">
                  <a:extLst>
                    <a:ext uri="{FF2B5EF4-FFF2-40B4-BE49-F238E27FC236}">
                      <a16:creationId xmlns:a16="http://schemas.microsoft.com/office/drawing/2014/main" id="{4F1AE352-DE3C-C805-146E-A0FC0897E589}"/>
                    </a:ext>
                  </a:extLst>
                </p:cNvPr>
                <p:cNvSpPr/>
                <p:nvPr/>
              </p:nvSpPr>
              <p:spPr>
                <a:xfrm>
                  <a:off x="5326921" y="3273601"/>
                  <a:ext cx="0" cy="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3" extrusionOk="0">
                      <a:moveTo>
                        <a:pt x="0" y="0"/>
                      </a:move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" name="Google Shape;1207;p36">
                  <a:extLst>
                    <a:ext uri="{FF2B5EF4-FFF2-40B4-BE49-F238E27FC236}">
                      <a16:creationId xmlns:a16="http://schemas.microsoft.com/office/drawing/2014/main" id="{13A7B582-6388-3455-EC98-6F399741FA60}"/>
                    </a:ext>
                  </a:extLst>
                </p:cNvPr>
                <p:cNvSpPr/>
                <p:nvPr/>
              </p:nvSpPr>
              <p:spPr>
                <a:xfrm>
                  <a:off x="5232917" y="3258357"/>
                  <a:ext cx="2541" cy="12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5" extrusionOk="0">
                      <a:moveTo>
                        <a:pt x="1" y="0"/>
                      </a:moveTo>
                      <a:lnTo>
                        <a:pt x="0" y="5"/>
                      </a:lnTo>
                      <a:lnTo>
                        <a:pt x="0" y="5"/>
                      </a:lnTo>
                      <a:lnTo>
                        <a:pt x="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377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" name="Google Shape;1208;p36">
                  <a:extLst>
                    <a:ext uri="{FF2B5EF4-FFF2-40B4-BE49-F238E27FC236}">
                      <a16:creationId xmlns:a16="http://schemas.microsoft.com/office/drawing/2014/main" id="{B3A86B04-F767-ECDB-A6FE-4B278EA4AB72}"/>
                    </a:ext>
                  </a:extLst>
                </p:cNvPr>
                <p:cNvSpPr/>
                <p:nvPr/>
              </p:nvSpPr>
              <p:spPr>
                <a:xfrm>
                  <a:off x="5232917" y="3258357"/>
                  <a:ext cx="2541" cy="12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5" extrusionOk="0">
                      <a:moveTo>
                        <a:pt x="1" y="0"/>
                      </a:moveTo>
                      <a:lnTo>
                        <a:pt x="0" y="5"/>
                      </a:lnTo>
                      <a:lnTo>
                        <a:pt x="0" y="5"/>
                      </a:lnTo>
                      <a:lnTo>
                        <a:pt x="1" y="0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" name="Google Shape;1209;p36">
                  <a:extLst>
                    <a:ext uri="{FF2B5EF4-FFF2-40B4-BE49-F238E27FC236}">
                      <a16:creationId xmlns:a16="http://schemas.microsoft.com/office/drawing/2014/main" id="{15B02265-F457-A680-01CC-36896C04148B}"/>
                    </a:ext>
                  </a:extLst>
                </p:cNvPr>
                <p:cNvSpPr/>
                <p:nvPr/>
              </p:nvSpPr>
              <p:spPr>
                <a:xfrm>
                  <a:off x="5248161" y="3263439"/>
                  <a:ext cx="63516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8" extrusionOk="0">
                      <a:moveTo>
                        <a:pt x="1" y="0"/>
                      </a:moveTo>
                      <a:lnTo>
                        <a:pt x="0" y="5"/>
                      </a:lnTo>
                      <a:lnTo>
                        <a:pt x="24" y="8"/>
                      </a:lnTo>
                      <a:lnTo>
                        <a:pt x="25" y="3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1210;p36">
                  <a:extLst>
                    <a:ext uri="{FF2B5EF4-FFF2-40B4-BE49-F238E27FC236}">
                      <a16:creationId xmlns:a16="http://schemas.microsoft.com/office/drawing/2014/main" id="{781B6AAB-0365-34EF-BA45-21361745EE59}"/>
                    </a:ext>
                  </a:extLst>
                </p:cNvPr>
                <p:cNvSpPr/>
                <p:nvPr/>
              </p:nvSpPr>
              <p:spPr>
                <a:xfrm>
                  <a:off x="5187186" y="3210085"/>
                  <a:ext cx="116868" cy="78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" h="36" extrusionOk="0">
                      <a:moveTo>
                        <a:pt x="0" y="12"/>
                      </a:move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7" y="2"/>
                        <a:pt x="20" y="1"/>
                        <a:pt x="24" y="2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51" y="0"/>
                        <a:pt x="53" y="3"/>
                        <a:pt x="51" y="6"/>
                      </a:cubicBezTo>
                      <a:cubicBezTo>
                        <a:pt x="48" y="9"/>
                        <a:pt x="28" y="8"/>
                        <a:pt x="22" y="25"/>
                      </a:cubicBezTo>
                      <a:cubicBezTo>
                        <a:pt x="18" y="36"/>
                        <a:pt x="2" y="36"/>
                        <a:pt x="2" y="36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1211;p36">
                  <a:extLst>
                    <a:ext uri="{FF2B5EF4-FFF2-40B4-BE49-F238E27FC236}">
                      <a16:creationId xmlns:a16="http://schemas.microsoft.com/office/drawing/2014/main" id="{A1E24BAA-30C0-506D-39CA-3706BA347916}"/>
                    </a:ext>
                  </a:extLst>
                </p:cNvPr>
                <p:cNvSpPr/>
                <p:nvPr/>
              </p:nvSpPr>
              <p:spPr>
                <a:xfrm>
                  <a:off x="4628251" y="2732454"/>
                  <a:ext cx="76218" cy="85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391" extrusionOk="0">
                      <a:moveTo>
                        <a:pt x="0" y="0"/>
                      </a:moveTo>
                      <a:cubicBezTo>
                        <a:pt x="0" y="0"/>
                        <a:pt x="26" y="48"/>
                        <a:pt x="26" y="60"/>
                      </a:cubicBezTo>
                      <a:cubicBezTo>
                        <a:pt x="26" y="73"/>
                        <a:pt x="14" y="88"/>
                        <a:pt x="13" y="93"/>
                      </a:cubicBezTo>
                      <a:cubicBezTo>
                        <a:pt x="12" y="99"/>
                        <a:pt x="35" y="144"/>
                        <a:pt x="35" y="154"/>
                      </a:cubicBezTo>
                      <a:cubicBezTo>
                        <a:pt x="35" y="164"/>
                        <a:pt x="12" y="383"/>
                        <a:pt x="9" y="391"/>
                      </a:cubicBezTo>
                      <a:cubicBezTo>
                        <a:pt x="9" y="391"/>
                        <a:pt x="0" y="10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1212;p36">
                  <a:extLst>
                    <a:ext uri="{FF2B5EF4-FFF2-40B4-BE49-F238E27FC236}">
                      <a16:creationId xmlns:a16="http://schemas.microsoft.com/office/drawing/2014/main" id="{A546B4AC-EFDE-B698-8525-841853F169D2}"/>
                    </a:ext>
                  </a:extLst>
                </p:cNvPr>
                <p:cNvSpPr/>
                <p:nvPr/>
              </p:nvSpPr>
              <p:spPr>
                <a:xfrm>
                  <a:off x="4394515" y="2722291"/>
                  <a:ext cx="71137" cy="82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378" extrusionOk="0">
                      <a:moveTo>
                        <a:pt x="28" y="0"/>
                      </a:moveTo>
                      <a:cubicBezTo>
                        <a:pt x="30" y="20"/>
                        <a:pt x="32" y="327"/>
                        <a:pt x="27" y="378"/>
                      </a:cubicBezTo>
                      <a:cubicBezTo>
                        <a:pt x="27" y="378"/>
                        <a:pt x="0" y="169"/>
                        <a:pt x="1" y="152"/>
                      </a:cubicBezTo>
                      <a:cubicBezTo>
                        <a:pt x="2" y="136"/>
                        <a:pt x="14" y="99"/>
                        <a:pt x="15" y="94"/>
                      </a:cubicBezTo>
                      <a:cubicBezTo>
                        <a:pt x="16" y="90"/>
                        <a:pt x="4" y="57"/>
                        <a:pt x="5" y="44"/>
                      </a:cubicBezTo>
                      <a:cubicBezTo>
                        <a:pt x="5" y="30"/>
                        <a:pt x="22" y="7"/>
                        <a:pt x="2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1213;p36">
                  <a:extLst>
                    <a:ext uri="{FF2B5EF4-FFF2-40B4-BE49-F238E27FC236}">
                      <a16:creationId xmlns:a16="http://schemas.microsoft.com/office/drawing/2014/main" id="{514DF720-755F-8D66-0EC4-EBE13BFE7082}"/>
                    </a:ext>
                  </a:extLst>
                </p:cNvPr>
                <p:cNvSpPr/>
                <p:nvPr/>
              </p:nvSpPr>
              <p:spPr>
                <a:xfrm>
                  <a:off x="4297972" y="3291384"/>
                  <a:ext cx="142274" cy="111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52" extrusionOk="0">
                      <a:moveTo>
                        <a:pt x="62" y="10"/>
                      </a:moveTo>
                      <a:cubicBezTo>
                        <a:pt x="58" y="4"/>
                        <a:pt x="36" y="0"/>
                        <a:pt x="36" y="0"/>
                      </a:cubicBezTo>
                      <a:cubicBezTo>
                        <a:pt x="32" y="0"/>
                        <a:pt x="27" y="2"/>
                        <a:pt x="24" y="4"/>
                      </a:cubicBezTo>
                      <a:cubicBezTo>
                        <a:pt x="24" y="4"/>
                        <a:pt x="10" y="15"/>
                        <a:pt x="8" y="17"/>
                      </a:cubicBezTo>
                      <a:cubicBezTo>
                        <a:pt x="6" y="19"/>
                        <a:pt x="0" y="32"/>
                        <a:pt x="0" y="41"/>
                      </a:cubicBezTo>
                      <a:cubicBezTo>
                        <a:pt x="0" y="45"/>
                        <a:pt x="3" y="51"/>
                        <a:pt x="8" y="51"/>
                      </a:cubicBezTo>
                      <a:cubicBezTo>
                        <a:pt x="12" y="52"/>
                        <a:pt x="15" y="50"/>
                        <a:pt x="17" y="48"/>
                      </a:cubicBezTo>
                      <a:cubicBezTo>
                        <a:pt x="17" y="48"/>
                        <a:pt x="17" y="48"/>
                        <a:pt x="17" y="48"/>
                      </a:cubicBezTo>
                      <a:cubicBezTo>
                        <a:pt x="19" y="45"/>
                        <a:pt x="29" y="32"/>
                        <a:pt x="34" y="31"/>
                      </a:cubicBezTo>
                      <a:cubicBezTo>
                        <a:pt x="39" y="30"/>
                        <a:pt x="45" y="32"/>
                        <a:pt x="49" y="32"/>
                      </a:cubicBezTo>
                      <a:cubicBezTo>
                        <a:pt x="52" y="32"/>
                        <a:pt x="57" y="33"/>
                        <a:pt x="59" y="32"/>
                      </a:cubicBezTo>
                      <a:cubicBezTo>
                        <a:pt x="59" y="32"/>
                        <a:pt x="65" y="15"/>
                        <a:pt x="62" y="10"/>
                      </a:cubicBezTo>
                      <a:close/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1214;p36">
                  <a:extLst>
                    <a:ext uri="{FF2B5EF4-FFF2-40B4-BE49-F238E27FC236}">
                      <a16:creationId xmlns:a16="http://schemas.microsoft.com/office/drawing/2014/main" id="{AB032D91-E89F-C307-23DB-72DDBF3AC0D4}"/>
                    </a:ext>
                  </a:extLst>
                </p:cNvPr>
                <p:cNvSpPr/>
                <p:nvPr/>
              </p:nvSpPr>
              <p:spPr>
                <a:xfrm>
                  <a:off x="5311677" y="3250735"/>
                  <a:ext cx="27948" cy="990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45" extrusionOk="0">
                      <a:moveTo>
                        <a:pt x="0" y="40"/>
                      </a:move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2"/>
                        <a:pt x="6" y="0"/>
                        <a:pt x="9" y="1"/>
                      </a:cubicBezTo>
                      <a:cubicBezTo>
                        <a:pt x="11" y="1"/>
                        <a:pt x="12" y="3"/>
                        <a:pt x="12" y="5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8" y="43"/>
                        <a:pt x="6" y="45"/>
                        <a:pt x="4" y="44"/>
                      </a:cubicBezTo>
                      <a:cubicBezTo>
                        <a:pt x="2" y="44"/>
                        <a:pt x="0" y="42"/>
                        <a:pt x="0" y="40"/>
                      </a:cubicBezTo>
                      <a:close/>
                    </a:path>
                  </a:pathLst>
                </a:custGeom>
                <a:solidFill>
                  <a:srgbClr val="9C5F4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" name="Google Shape;1215;p36">
                <a:extLst>
                  <a:ext uri="{FF2B5EF4-FFF2-40B4-BE49-F238E27FC236}">
                    <a16:creationId xmlns:a16="http://schemas.microsoft.com/office/drawing/2014/main" id="{09919942-6AEB-D836-1CF9-05AAD543CF2B}"/>
                  </a:ext>
                </a:extLst>
              </p:cNvPr>
              <p:cNvGrpSpPr/>
              <p:nvPr/>
            </p:nvGrpSpPr>
            <p:grpSpPr>
              <a:xfrm>
                <a:off x="1099875" y="922952"/>
                <a:ext cx="1942500" cy="785198"/>
                <a:chOff x="1093075" y="274027"/>
                <a:chExt cx="1942500" cy="785198"/>
              </a:xfrm>
            </p:grpSpPr>
            <p:sp>
              <p:nvSpPr>
                <p:cNvPr id="10" name="Google Shape;1216;p36">
                  <a:extLst>
                    <a:ext uri="{FF2B5EF4-FFF2-40B4-BE49-F238E27FC236}">
                      <a16:creationId xmlns:a16="http://schemas.microsoft.com/office/drawing/2014/main" id="{DBB3C3FD-AFE8-BFFA-2082-B427E467CD94}"/>
                    </a:ext>
                  </a:extLst>
                </p:cNvPr>
                <p:cNvSpPr/>
                <p:nvPr/>
              </p:nvSpPr>
              <p:spPr>
                <a:xfrm>
                  <a:off x="1093075" y="636575"/>
                  <a:ext cx="1942500" cy="504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chivo"/>
                    <a:ea typeface="Archivo"/>
                    <a:cs typeface="Archivo"/>
                    <a:sym typeface="Archivo"/>
                  </a:endParaRPr>
                </a:p>
              </p:txBody>
            </p:sp>
            <p:grpSp>
              <p:nvGrpSpPr>
                <p:cNvPr id="11" name="Google Shape;1217;p36">
                  <a:extLst>
                    <a:ext uri="{FF2B5EF4-FFF2-40B4-BE49-F238E27FC236}">
                      <a16:creationId xmlns:a16="http://schemas.microsoft.com/office/drawing/2014/main" id="{7DC05459-1622-13EB-1D67-9234DCA112F7}"/>
                    </a:ext>
                  </a:extLst>
                </p:cNvPr>
                <p:cNvGrpSpPr/>
                <p:nvPr/>
              </p:nvGrpSpPr>
              <p:grpSpPr>
                <a:xfrm>
                  <a:off x="1214749" y="274027"/>
                  <a:ext cx="160642" cy="362593"/>
                  <a:chOff x="1353244" y="627957"/>
                  <a:chExt cx="185392" cy="418457"/>
                </a:xfrm>
              </p:grpSpPr>
              <p:sp>
                <p:nvSpPr>
                  <p:cNvPr id="217" name="Google Shape;1218;p36">
                    <a:extLst>
                      <a:ext uri="{FF2B5EF4-FFF2-40B4-BE49-F238E27FC236}">
                        <a16:creationId xmlns:a16="http://schemas.microsoft.com/office/drawing/2014/main" id="{8841C73A-C02E-46E1-E907-8E34D924F888}"/>
                      </a:ext>
                    </a:extLst>
                  </p:cNvPr>
                  <p:cNvSpPr/>
                  <p:nvPr/>
                </p:nvSpPr>
                <p:spPr>
                  <a:xfrm>
                    <a:off x="1353244" y="707411"/>
                    <a:ext cx="185392" cy="3390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149" extrusionOk="0">
                        <a:moveTo>
                          <a:pt x="61" y="6"/>
                        </a:move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20" y="0"/>
                          <a:pt x="20" y="0"/>
                          <a:pt x="20" y="0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11"/>
                          <a:pt x="19" y="15"/>
                          <a:pt x="16" y="1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3" y="34"/>
                          <a:pt x="0" y="40"/>
                          <a:pt x="0" y="47"/>
                        </a:cubicBezTo>
                        <a:cubicBezTo>
                          <a:pt x="0" y="138"/>
                          <a:pt x="0" y="138"/>
                          <a:pt x="0" y="138"/>
                        </a:cubicBezTo>
                        <a:cubicBezTo>
                          <a:pt x="0" y="144"/>
                          <a:pt x="5" y="149"/>
                          <a:pt x="10" y="149"/>
                        </a:cubicBezTo>
                        <a:cubicBezTo>
                          <a:pt x="71" y="149"/>
                          <a:pt x="71" y="149"/>
                          <a:pt x="71" y="149"/>
                        </a:cubicBezTo>
                        <a:cubicBezTo>
                          <a:pt x="77" y="149"/>
                          <a:pt x="81" y="144"/>
                          <a:pt x="81" y="138"/>
                        </a:cubicBezTo>
                        <a:cubicBezTo>
                          <a:pt x="81" y="47"/>
                          <a:pt x="81" y="47"/>
                          <a:pt x="81" y="47"/>
                        </a:cubicBezTo>
                        <a:cubicBezTo>
                          <a:pt x="81" y="40"/>
                          <a:pt x="79" y="34"/>
                          <a:pt x="75" y="29"/>
                        </a:cubicBezTo>
                        <a:cubicBezTo>
                          <a:pt x="66" y="19"/>
                          <a:pt x="66" y="19"/>
                          <a:pt x="66" y="19"/>
                        </a:cubicBezTo>
                        <a:cubicBezTo>
                          <a:pt x="63" y="15"/>
                          <a:pt x="61" y="11"/>
                          <a:pt x="61" y="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1219;p36">
                    <a:extLst>
                      <a:ext uri="{FF2B5EF4-FFF2-40B4-BE49-F238E27FC236}">
                        <a16:creationId xmlns:a16="http://schemas.microsoft.com/office/drawing/2014/main" id="{E3553FF5-7535-15F3-855D-AF4DF2129813}"/>
                      </a:ext>
                    </a:extLst>
                  </p:cNvPr>
                  <p:cNvSpPr/>
                  <p:nvPr/>
                </p:nvSpPr>
                <p:spPr>
                  <a:xfrm>
                    <a:off x="1353244" y="1019929"/>
                    <a:ext cx="185392" cy="264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11" extrusionOk="0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6"/>
                          <a:pt x="5" y="11"/>
                          <a:pt x="10" y="11"/>
                        </a:cubicBezTo>
                        <a:cubicBezTo>
                          <a:pt x="71" y="11"/>
                          <a:pt x="71" y="11"/>
                          <a:pt x="71" y="11"/>
                        </a:cubicBezTo>
                        <a:cubicBezTo>
                          <a:pt x="77" y="11"/>
                          <a:pt x="81" y="6"/>
                          <a:pt x="81" y="0"/>
                        </a:cubicBezTo>
                        <a:cubicBezTo>
                          <a:pt x="81" y="0"/>
                          <a:pt x="81" y="0"/>
                          <a:pt x="81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" name="Google Shape;1220;p36">
                    <a:extLst>
                      <a:ext uri="{FF2B5EF4-FFF2-40B4-BE49-F238E27FC236}">
                        <a16:creationId xmlns:a16="http://schemas.microsoft.com/office/drawing/2014/main" id="{15153F74-5D91-D5DC-2C1D-5917703758A0}"/>
                      </a:ext>
                    </a:extLst>
                  </p:cNvPr>
                  <p:cNvSpPr/>
                  <p:nvPr/>
                </p:nvSpPr>
                <p:spPr>
                  <a:xfrm>
                    <a:off x="1398268" y="707411"/>
                    <a:ext cx="95345" cy="238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11" extrusionOk="0">
                        <a:moveTo>
                          <a:pt x="42" y="11"/>
                        </a:moveTo>
                        <a:cubicBezTo>
                          <a:pt x="41" y="9"/>
                          <a:pt x="41" y="8"/>
                          <a:pt x="41" y="6"/>
                        </a:cubicBezTo>
                        <a:cubicBezTo>
                          <a:pt x="41" y="0"/>
                          <a:pt x="41" y="0"/>
                          <a:pt x="4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8"/>
                          <a:pt x="0" y="9"/>
                          <a:pt x="0" y="11"/>
                        </a:cubicBezTo>
                        <a:lnTo>
                          <a:pt x="42" y="1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0" name="Google Shape;1221;p36">
                    <a:extLst>
                      <a:ext uri="{FF2B5EF4-FFF2-40B4-BE49-F238E27FC236}">
                        <a16:creationId xmlns:a16="http://schemas.microsoft.com/office/drawing/2014/main" id="{14278F44-734C-EF8D-A90B-3775DC5AABE3}"/>
                      </a:ext>
                    </a:extLst>
                  </p:cNvPr>
                  <p:cNvSpPr/>
                  <p:nvPr/>
                </p:nvSpPr>
                <p:spPr>
                  <a:xfrm>
                    <a:off x="1391638" y="694084"/>
                    <a:ext cx="108600" cy="15900"/>
                  </a:xfrm>
                  <a:prstGeom prst="rect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1222;p36">
                    <a:extLst>
                      <a:ext uri="{FF2B5EF4-FFF2-40B4-BE49-F238E27FC236}">
                        <a16:creationId xmlns:a16="http://schemas.microsoft.com/office/drawing/2014/main" id="{2A5200F1-C678-064D-934B-27C8B2249E51}"/>
                      </a:ext>
                    </a:extLst>
                  </p:cNvPr>
                  <p:cNvSpPr/>
                  <p:nvPr/>
                </p:nvSpPr>
                <p:spPr>
                  <a:xfrm>
                    <a:off x="1398268" y="683574"/>
                    <a:ext cx="95700" cy="105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1223;p36">
                    <a:extLst>
                      <a:ext uri="{FF2B5EF4-FFF2-40B4-BE49-F238E27FC236}">
                        <a16:creationId xmlns:a16="http://schemas.microsoft.com/office/drawing/2014/main" id="{DB5AC35C-9CF4-45E2-A7B3-0866572990C0}"/>
                      </a:ext>
                    </a:extLst>
                  </p:cNvPr>
                  <p:cNvSpPr/>
                  <p:nvPr/>
                </p:nvSpPr>
                <p:spPr>
                  <a:xfrm>
                    <a:off x="1391646" y="627957"/>
                    <a:ext cx="108588" cy="55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" h="24" extrusionOk="0">
                        <a:moveTo>
                          <a:pt x="43" y="0"/>
                        </a:move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48" y="24"/>
                          <a:pt x="48" y="24"/>
                          <a:pt x="48" y="24"/>
                        </a:cubicBezTo>
                        <a:cubicBezTo>
                          <a:pt x="48" y="5"/>
                          <a:pt x="48" y="5"/>
                          <a:pt x="48" y="5"/>
                        </a:cubicBezTo>
                        <a:cubicBezTo>
                          <a:pt x="48" y="2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1224;p36">
                    <a:extLst>
                      <a:ext uri="{FF2B5EF4-FFF2-40B4-BE49-F238E27FC236}">
                        <a16:creationId xmlns:a16="http://schemas.microsoft.com/office/drawing/2014/main" id="{3FBC7D60-1BAD-8B76-1C84-35F10BC2100E}"/>
                      </a:ext>
                    </a:extLst>
                  </p:cNvPr>
                  <p:cNvSpPr/>
                  <p:nvPr/>
                </p:nvSpPr>
                <p:spPr>
                  <a:xfrm>
                    <a:off x="1399591" y="641199"/>
                    <a:ext cx="10594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1225;p36">
                    <a:extLst>
                      <a:ext uri="{FF2B5EF4-FFF2-40B4-BE49-F238E27FC236}">
                        <a16:creationId xmlns:a16="http://schemas.microsoft.com/office/drawing/2014/main" id="{BECF1AA3-DA7E-2BBA-280A-7556DE2E8819}"/>
                      </a:ext>
                    </a:extLst>
                  </p:cNvPr>
                  <p:cNvSpPr/>
                  <p:nvPr/>
                </p:nvSpPr>
                <p:spPr>
                  <a:xfrm>
                    <a:off x="1420779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1226;p36">
                    <a:extLst>
                      <a:ext uri="{FF2B5EF4-FFF2-40B4-BE49-F238E27FC236}">
                        <a16:creationId xmlns:a16="http://schemas.microsoft.com/office/drawing/2014/main" id="{A6AE0372-EF3A-D92A-AE45-DCFE3D55DCDE}"/>
                      </a:ext>
                    </a:extLst>
                  </p:cNvPr>
                  <p:cNvSpPr/>
                  <p:nvPr/>
                </p:nvSpPr>
                <p:spPr>
                  <a:xfrm>
                    <a:off x="1441966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6" name="Google Shape;1227;p36">
                    <a:extLst>
                      <a:ext uri="{FF2B5EF4-FFF2-40B4-BE49-F238E27FC236}">
                        <a16:creationId xmlns:a16="http://schemas.microsoft.com/office/drawing/2014/main" id="{578ED81E-6848-2647-5DA1-6B6AFD3D4A74}"/>
                      </a:ext>
                    </a:extLst>
                  </p:cNvPr>
                  <p:cNvSpPr/>
                  <p:nvPr/>
                </p:nvSpPr>
                <p:spPr>
                  <a:xfrm>
                    <a:off x="1460506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7" name="Google Shape;1228;p36">
                    <a:extLst>
                      <a:ext uri="{FF2B5EF4-FFF2-40B4-BE49-F238E27FC236}">
                        <a16:creationId xmlns:a16="http://schemas.microsoft.com/office/drawing/2014/main" id="{3755C3E1-6609-9B13-73BD-2EAF10620E0B}"/>
                      </a:ext>
                    </a:extLst>
                  </p:cNvPr>
                  <p:cNvSpPr/>
                  <p:nvPr/>
                </p:nvSpPr>
                <p:spPr>
                  <a:xfrm>
                    <a:off x="1481694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" h="18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1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1229;p36">
                    <a:extLst>
                      <a:ext uri="{FF2B5EF4-FFF2-40B4-BE49-F238E27FC236}">
                        <a16:creationId xmlns:a16="http://schemas.microsoft.com/office/drawing/2014/main" id="{362B5052-F5F9-248B-44EB-92D9E9CB2B3A}"/>
                      </a:ext>
                    </a:extLst>
                  </p:cNvPr>
                  <p:cNvSpPr/>
                  <p:nvPr/>
                </p:nvSpPr>
                <p:spPr>
                  <a:xfrm>
                    <a:off x="1371784" y="818646"/>
                    <a:ext cx="150963" cy="15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" h="66" extrusionOk="0">
                        <a:moveTo>
                          <a:pt x="8" y="66"/>
                        </a:moveTo>
                        <a:cubicBezTo>
                          <a:pt x="58" y="66"/>
                          <a:pt x="58" y="66"/>
                          <a:pt x="58" y="66"/>
                        </a:cubicBezTo>
                        <a:cubicBezTo>
                          <a:pt x="62" y="66"/>
                          <a:pt x="66" y="63"/>
                          <a:pt x="66" y="58"/>
                        </a:cubicBezTo>
                        <a:cubicBezTo>
                          <a:pt x="66" y="8"/>
                          <a:pt x="66" y="8"/>
                          <a:pt x="66" y="8"/>
                        </a:cubicBezTo>
                        <a:cubicBezTo>
                          <a:pt x="66" y="3"/>
                          <a:pt x="62" y="0"/>
                          <a:pt x="5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3" y="0"/>
                          <a:pt x="0" y="3"/>
                          <a:pt x="0" y="8"/>
                        </a:cubicBezTo>
                        <a:cubicBezTo>
                          <a:pt x="0" y="58"/>
                          <a:pt x="0" y="58"/>
                          <a:pt x="0" y="58"/>
                        </a:cubicBezTo>
                        <a:cubicBezTo>
                          <a:pt x="0" y="63"/>
                          <a:pt x="3" y="66"/>
                          <a:pt x="8" y="66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" name="Google Shape;1230;p36">
                  <a:extLst>
                    <a:ext uri="{FF2B5EF4-FFF2-40B4-BE49-F238E27FC236}">
                      <a16:creationId xmlns:a16="http://schemas.microsoft.com/office/drawing/2014/main" id="{D891D998-0BF0-1DC6-972C-5B8D467666D4}"/>
                    </a:ext>
                  </a:extLst>
                </p:cNvPr>
                <p:cNvGrpSpPr/>
                <p:nvPr/>
              </p:nvGrpSpPr>
              <p:grpSpPr>
                <a:xfrm>
                  <a:off x="2513729" y="774057"/>
                  <a:ext cx="65902" cy="234773"/>
                  <a:chOff x="4809829" y="2658832"/>
                  <a:chExt cx="65902" cy="234773"/>
                </a:xfrm>
              </p:grpSpPr>
              <p:sp>
                <p:nvSpPr>
                  <p:cNvPr id="215" name="Google Shape;1231;p36">
                    <a:extLst>
                      <a:ext uri="{FF2B5EF4-FFF2-40B4-BE49-F238E27FC236}">
                        <a16:creationId xmlns:a16="http://schemas.microsoft.com/office/drawing/2014/main" id="{2AA0003C-9ACB-6FC5-BCAD-B7F56C9CFAF4}"/>
                      </a:ext>
                    </a:extLst>
                  </p:cNvPr>
                  <p:cNvSpPr/>
                  <p:nvPr/>
                </p:nvSpPr>
                <p:spPr>
                  <a:xfrm>
                    <a:off x="4809829" y="2658832"/>
                    <a:ext cx="65902" cy="234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133" extrusionOk="0">
                        <a:moveTo>
                          <a:pt x="31" y="84"/>
                        </a:moveTo>
                        <a:cubicBezTo>
                          <a:pt x="31" y="84"/>
                          <a:pt x="31" y="84"/>
                          <a:pt x="31" y="84"/>
                        </a:cubicBezTo>
                        <a:cubicBezTo>
                          <a:pt x="28" y="81"/>
                          <a:pt x="28" y="77"/>
                          <a:pt x="31" y="75"/>
                        </a:cubicBezTo>
                        <a:cubicBezTo>
                          <a:pt x="32" y="73"/>
                          <a:pt x="33" y="72"/>
                          <a:pt x="33" y="70"/>
                        </a:cubicBezTo>
                        <a:cubicBezTo>
                          <a:pt x="33" y="31"/>
                          <a:pt x="33" y="31"/>
                          <a:pt x="33" y="31"/>
                        </a:cubicBezTo>
                        <a:cubicBezTo>
                          <a:pt x="33" y="28"/>
                          <a:pt x="31" y="25"/>
                          <a:pt x="28" y="25"/>
                        </a:cubicBezTo>
                        <a:cubicBezTo>
                          <a:pt x="26" y="24"/>
                          <a:pt x="24" y="21"/>
                          <a:pt x="24" y="18"/>
                        </a:cubicBezTo>
                        <a:cubicBezTo>
                          <a:pt x="24" y="5"/>
                          <a:pt x="24" y="5"/>
                          <a:pt x="24" y="5"/>
                        </a:cubicBezTo>
                        <a:cubicBezTo>
                          <a:pt x="24" y="3"/>
                          <a:pt x="22" y="1"/>
                          <a:pt x="21" y="0"/>
                        </a:cubicBezTo>
                        <a:cubicBezTo>
                          <a:pt x="20" y="0"/>
                          <a:pt x="19" y="0"/>
                          <a:pt x="19" y="0"/>
                        </a:cubicBezTo>
                        <a:cubicBezTo>
                          <a:pt x="18" y="0"/>
                          <a:pt x="18" y="0"/>
                          <a:pt x="17" y="0"/>
                        </a:cubicBezTo>
                        <a:cubicBezTo>
                          <a:pt x="15" y="1"/>
                          <a:pt x="14" y="3"/>
                          <a:pt x="14" y="5"/>
                        </a:cubicBezTo>
                        <a:cubicBezTo>
                          <a:pt x="14" y="18"/>
                          <a:pt x="14" y="18"/>
                          <a:pt x="14" y="18"/>
                        </a:cubicBezTo>
                        <a:cubicBezTo>
                          <a:pt x="14" y="21"/>
                          <a:pt x="12" y="24"/>
                          <a:pt x="9" y="25"/>
                        </a:cubicBezTo>
                        <a:cubicBezTo>
                          <a:pt x="7" y="25"/>
                          <a:pt x="5" y="28"/>
                          <a:pt x="5" y="31"/>
                        </a:cubicBezTo>
                        <a:cubicBezTo>
                          <a:pt x="5" y="70"/>
                          <a:pt x="5" y="70"/>
                          <a:pt x="5" y="70"/>
                        </a:cubicBezTo>
                        <a:cubicBezTo>
                          <a:pt x="5" y="72"/>
                          <a:pt x="5" y="73"/>
                          <a:pt x="7" y="75"/>
                        </a:cubicBezTo>
                        <a:cubicBezTo>
                          <a:pt x="9" y="77"/>
                          <a:pt x="9" y="81"/>
                          <a:pt x="7" y="84"/>
                        </a:cubicBezTo>
                        <a:cubicBezTo>
                          <a:pt x="6" y="84"/>
                          <a:pt x="6" y="84"/>
                          <a:pt x="6" y="84"/>
                        </a:cubicBezTo>
                        <a:cubicBezTo>
                          <a:pt x="2" y="88"/>
                          <a:pt x="0" y="94"/>
                          <a:pt x="0" y="99"/>
                        </a:cubicBezTo>
                        <a:cubicBezTo>
                          <a:pt x="0" y="127"/>
                          <a:pt x="0" y="127"/>
                          <a:pt x="0" y="127"/>
                        </a:cubicBezTo>
                        <a:cubicBezTo>
                          <a:pt x="0" y="130"/>
                          <a:pt x="2" y="133"/>
                          <a:pt x="6" y="133"/>
                        </a:cubicBezTo>
                        <a:cubicBezTo>
                          <a:pt x="18" y="133"/>
                          <a:pt x="18" y="133"/>
                          <a:pt x="18" y="133"/>
                        </a:cubicBezTo>
                        <a:cubicBezTo>
                          <a:pt x="19" y="133"/>
                          <a:pt x="19" y="133"/>
                          <a:pt x="19" y="133"/>
                        </a:cubicBezTo>
                        <a:cubicBezTo>
                          <a:pt x="32" y="133"/>
                          <a:pt x="32" y="133"/>
                          <a:pt x="32" y="133"/>
                        </a:cubicBezTo>
                        <a:cubicBezTo>
                          <a:pt x="35" y="133"/>
                          <a:pt x="38" y="130"/>
                          <a:pt x="38" y="127"/>
                        </a:cubicBezTo>
                        <a:cubicBezTo>
                          <a:pt x="38" y="99"/>
                          <a:pt x="38" y="99"/>
                          <a:pt x="38" y="99"/>
                        </a:cubicBezTo>
                        <a:cubicBezTo>
                          <a:pt x="38" y="94"/>
                          <a:pt x="35" y="88"/>
                          <a:pt x="31" y="84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1232;p36">
                    <a:extLst>
                      <a:ext uri="{FF2B5EF4-FFF2-40B4-BE49-F238E27FC236}">
                        <a16:creationId xmlns:a16="http://schemas.microsoft.com/office/drawing/2014/main" id="{C202F650-6FB5-CF4E-F648-E3CAE4642A6B}"/>
                      </a:ext>
                    </a:extLst>
                  </p:cNvPr>
                  <p:cNvSpPr/>
                  <p:nvPr/>
                </p:nvSpPr>
                <p:spPr>
                  <a:xfrm>
                    <a:off x="4822185" y="2834120"/>
                    <a:ext cx="41400" cy="59400"/>
                  </a:xfrm>
                  <a:prstGeom prst="rect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" name="Google Shape;1233;p36">
                  <a:extLst>
                    <a:ext uri="{FF2B5EF4-FFF2-40B4-BE49-F238E27FC236}">
                      <a16:creationId xmlns:a16="http://schemas.microsoft.com/office/drawing/2014/main" id="{1B42DB49-57DD-1C7B-B86A-1433C1AB98A6}"/>
                    </a:ext>
                  </a:extLst>
                </p:cNvPr>
                <p:cNvGrpSpPr/>
                <p:nvPr/>
              </p:nvGrpSpPr>
              <p:grpSpPr>
                <a:xfrm>
                  <a:off x="2208066" y="3346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200" name="Google Shape;1234;p36">
                    <a:extLst>
                      <a:ext uri="{FF2B5EF4-FFF2-40B4-BE49-F238E27FC236}">
                        <a16:creationId xmlns:a16="http://schemas.microsoft.com/office/drawing/2014/main" id="{30EDEBDC-DAAD-79B4-5602-36E3DC110FA4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1235;p36">
                    <a:extLst>
                      <a:ext uri="{FF2B5EF4-FFF2-40B4-BE49-F238E27FC236}">
                        <a16:creationId xmlns:a16="http://schemas.microsoft.com/office/drawing/2014/main" id="{3B5837D0-5455-06A3-DD3A-388772A5FB88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1236;p36">
                    <a:extLst>
                      <a:ext uri="{FF2B5EF4-FFF2-40B4-BE49-F238E27FC236}">
                        <a16:creationId xmlns:a16="http://schemas.microsoft.com/office/drawing/2014/main" id="{FD884203-5EC6-3A0F-06B2-F94B5921BDAF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1237;p36">
                    <a:extLst>
                      <a:ext uri="{FF2B5EF4-FFF2-40B4-BE49-F238E27FC236}">
                        <a16:creationId xmlns:a16="http://schemas.microsoft.com/office/drawing/2014/main" id="{7C07569D-159B-AFFE-0786-379161BC5A3B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1238;p36">
                    <a:extLst>
                      <a:ext uri="{FF2B5EF4-FFF2-40B4-BE49-F238E27FC236}">
                        <a16:creationId xmlns:a16="http://schemas.microsoft.com/office/drawing/2014/main" id="{04067454-5734-4B83-4E09-DDB8CF58944D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5" name="Google Shape;1239;p36">
                    <a:extLst>
                      <a:ext uri="{FF2B5EF4-FFF2-40B4-BE49-F238E27FC236}">
                        <a16:creationId xmlns:a16="http://schemas.microsoft.com/office/drawing/2014/main" id="{3CB297DF-A8DE-4426-42A8-243DF1AFFA16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6" name="Google Shape;1240;p36">
                    <a:extLst>
                      <a:ext uri="{FF2B5EF4-FFF2-40B4-BE49-F238E27FC236}">
                        <a16:creationId xmlns:a16="http://schemas.microsoft.com/office/drawing/2014/main" id="{C79E1B25-88B2-8C01-6E07-E1C5D6DDE8D8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1241;p36">
                    <a:extLst>
                      <a:ext uri="{FF2B5EF4-FFF2-40B4-BE49-F238E27FC236}">
                        <a16:creationId xmlns:a16="http://schemas.microsoft.com/office/drawing/2014/main" id="{7D102FF4-C49A-29EA-7969-582E419063FC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1242;p36">
                    <a:extLst>
                      <a:ext uri="{FF2B5EF4-FFF2-40B4-BE49-F238E27FC236}">
                        <a16:creationId xmlns:a16="http://schemas.microsoft.com/office/drawing/2014/main" id="{62BAFDA3-8329-05F9-F2F8-A682710BF78E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1243;p36">
                    <a:extLst>
                      <a:ext uri="{FF2B5EF4-FFF2-40B4-BE49-F238E27FC236}">
                        <a16:creationId xmlns:a16="http://schemas.microsoft.com/office/drawing/2014/main" id="{9F8337D5-CA1C-F0AD-D974-025FA23A9714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1244;p36">
                    <a:extLst>
                      <a:ext uri="{FF2B5EF4-FFF2-40B4-BE49-F238E27FC236}">
                        <a16:creationId xmlns:a16="http://schemas.microsoft.com/office/drawing/2014/main" id="{F8A991BD-84D8-4E2E-0A1F-0C604504B6C7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1245;p36">
                    <a:extLst>
                      <a:ext uri="{FF2B5EF4-FFF2-40B4-BE49-F238E27FC236}">
                        <a16:creationId xmlns:a16="http://schemas.microsoft.com/office/drawing/2014/main" id="{A43EB306-A6B4-1A50-9DAB-600EF6A3C026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2" name="Google Shape;1246;p36">
                    <a:extLst>
                      <a:ext uri="{FF2B5EF4-FFF2-40B4-BE49-F238E27FC236}">
                        <a16:creationId xmlns:a16="http://schemas.microsoft.com/office/drawing/2014/main" id="{686554E5-1809-35B3-DFE3-84934D52E13F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3" name="Google Shape;1247;p36">
                    <a:extLst>
                      <a:ext uri="{FF2B5EF4-FFF2-40B4-BE49-F238E27FC236}">
                        <a16:creationId xmlns:a16="http://schemas.microsoft.com/office/drawing/2014/main" id="{369A58F7-B38B-874C-8C1E-8107A72969C7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1248;p36">
                    <a:extLst>
                      <a:ext uri="{FF2B5EF4-FFF2-40B4-BE49-F238E27FC236}">
                        <a16:creationId xmlns:a16="http://schemas.microsoft.com/office/drawing/2014/main" id="{0BEA5628-4CA5-6799-0BD4-3DFE36C4D9F4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" name="Google Shape;1249;p36">
                  <a:extLst>
                    <a:ext uri="{FF2B5EF4-FFF2-40B4-BE49-F238E27FC236}">
                      <a16:creationId xmlns:a16="http://schemas.microsoft.com/office/drawing/2014/main" id="{526A6C6F-D84F-3871-89BA-A7B81C0ADBF7}"/>
                    </a:ext>
                  </a:extLst>
                </p:cNvPr>
                <p:cNvGrpSpPr/>
                <p:nvPr/>
              </p:nvGrpSpPr>
              <p:grpSpPr>
                <a:xfrm>
                  <a:off x="1900059" y="813656"/>
                  <a:ext cx="136033" cy="200805"/>
                  <a:chOff x="1054008" y="744191"/>
                  <a:chExt cx="206580" cy="304954"/>
                </a:xfrm>
              </p:grpSpPr>
              <p:sp>
                <p:nvSpPr>
                  <p:cNvPr id="184" name="Google Shape;1250;p36">
                    <a:extLst>
                      <a:ext uri="{FF2B5EF4-FFF2-40B4-BE49-F238E27FC236}">
                        <a16:creationId xmlns:a16="http://schemas.microsoft.com/office/drawing/2014/main" id="{A4C18328-9ECD-7A45-075F-C17EECE529EA}"/>
                      </a:ext>
                    </a:extLst>
                  </p:cNvPr>
                  <p:cNvSpPr/>
                  <p:nvPr/>
                </p:nvSpPr>
                <p:spPr>
                  <a:xfrm>
                    <a:off x="1077845" y="831591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251;p36">
                    <a:extLst>
                      <a:ext uri="{FF2B5EF4-FFF2-40B4-BE49-F238E27FC236}">
                        <a16:creationId xmlns:a16="http://schemas.microsoft.com/office/drawing/2014/main" id="{04C5CBCD-7C2C-249A-9A38-AD184672A16D}"/>
                      </a:ext>
                    </a:extLst>
                  </p:cNvPr>
                  <p:cNvSpPr/>
                  <p:nvPr/>
                </p:nvSpPr>
                <p:spPr>
                  <a:xfrm>
                    <a:off x="1064602" y="744191"/>
                    <a:ext cx="185392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39" extrusionOk="0">
                        <a:moveTo>
                          <a:pt x="72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81" y="39"/>
                          <a:pt x="81" y="39"/>
                          <a:pt x="81" y="39"/>
                        </a:cubicBezTo>
                        <a:cubicBezTo>
                          <a:pt x="81" y="8"/>
                          <a:pt x="81" y="8"/>
                          <a:pt x="81" y="8"/>
                        </a:cubicBezTo>
                        <a:cubicBezTo>
                          <a:pt x="81" y="3"/>
                          <a:pt x="7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252;p36">
                    <a:extLst>
                      <a:ext uri="{FF2B5EF4-FFF2-40B4-BE49-F238E27FC236}">
                        <a16:creationId xmlns:a16="http://schemas.microsoft.com/office/drawing/2014/main" id="{44F3A9FF-797E-E58B-D853-93DCC451A955}"/>
                      </a:ext>
                    </a:extLst>
                  </p:cNvPr>
                  <p:cNvSpPr/>
                  <p:nvPr/>
                </p:nvSpPr>
                <p:spPr>
                  <a:xfrm>
                    <a:off x="1152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253;p36">
                    <a:extLst>
                      <a:ext uri="{FF2B5EF4-FFF2-40B4-BE49-F238E27FC236}">
                        <a16:creationId xmlns:a16="http://schemas.microsoft.com/office/drawing/2014/main" id="{68E3FD1A-E7D3-6767-EA03-F107383A340F}"/>
                      </a:ext>
                    </a:extLst>
                  </p:cNvPr>
                  <p:cNvSpPr/>
                  <p:nvPr/>
                </p:nvSpPr>
                <p:spPr>
                  <a:xfrm>
                    <a:off x="1183784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254;p36">
                    <a:extLst>
                      <a:ext uri="{FF2B5EF4-FFF2-40B4-BE49-F238E27FC236}">
                        <a16:creationId xmlns:a16="http://schemas.microsoft.com/office/drawing/2014/main" id="{7243094D-30D8-D738-AAE6-E6E851BC5FE6}"/>
                      </a:ext>
                    </a:extLst>
                  </p:cNvPr>
                  <p:cNvSpPr/>
                  <p:nvPr/>
                </p:nvSpPr>
                <p:spPr>
                  <a:xfrm>
                    <a:off x="1218213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9" name="Google Shape;1255;p36">
                    <a:extLst>
                      <a:ext uri="{FF2B5EF4-FFF2-40B4-BE49-F238E27FC236}">
                        <a16:creationId xmlns:a16="http://schemas.microsoft.com/office/drawing/2014/main" id="{8470DB7C-1F13-899E-C5B3-BB45D1009E8E}"/>
                      </a:ext>
                    </a:extLst>
                  </p:cNvPr>
                  <p:cNvSpPr/>
                  <p:nvPr/>
                </p:nvSpPr>
                <p:spPr>
                  <a:xfrm>
                    <a:off x="1120377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0" name="Google Shape;1256;p36">
                    <a:extLst>
                      <a:ext uri="{FF2B5EF4-FFF2-40B4-BE49-F238E27FC236}">
                        <a16:creationId xmlns:a16="http://schemas.microsoft.com/office/drawing/2014/main" id="{39490915-8112-1DA3-5A2A-FE546A20ED4D}"/>
                      </a:ext>
                    </a:extLst>
                  </p:cNvPr>
                  <p:cNvSpPr/>
                  <p:nvPr/>
                </p:nvSpPr>
                <p:spPr>
                  <a:xfrm>
                    <a:off x="1094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1" name="Google Shape;1257;p36">
                    <a:extLst>
                      <a:ext uri="{FF2B5EF4-FFF2-40B4-BE49-F238E27FC236}">
                        <a16:creationId xmlns:a16="http://schemas.microsoft.com/office/drawing/2014/main" id="{C435B830-D8C7-15F3-81A0-4DBDF124EC3D}"/>
                      </a:ext>
                    </a:extLst>
                  </p:cNvPr>
                  <p:cNvSpPr/>
                  <p:nvPr/>
                </p:nvSpPr>
                <p:spPr>
                  <a:xfrm>
                    <a:off x="1054008" y="890237"/>
                    <a:ext cx="206580" cy="158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70" extrusionOk="0">
                        <a:moveTo>
                          <a:pt x="81" y="8"/>
                        </a:moveTo>
                        <a:cubicBezTo>
                          <a:pt x="77" y="7"/>
                          <a:pt x="74" y="4"/>
                          <a:pt x="74" y="0"/>
                        </a:cubicBezTo>
                        <a:cubicBezTo>
                          <a:pt x="45" y="0"/>
                          <a:pt x="45" y="0"/>
                          <a:pt x="45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7" y="4"/>
                          <a:pt x="14" y="7"/>
                          <a:pt x="10" y="8"/>
                        </a:cubicBezTo>
                        <a:cubicBezTo>
                          <a:pt x="4" y="9"/>
                          <a:pt x="0" y="15"/>
                          <a:pt x="0" y="21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65"/>
                          <a:pt x="5" y="70"/>
                          <a:pt x="11" y="70"/>
                        </a:cubicBezTo>
                        <a:cubicBezTo>
                          <a:pt x="45" y="70"/>
                          <a:pt x="45" y="70"/>
                          <a:pt x="45" y="70"/>
                        </a:cubicBezTo>
                        <a:cubicBezTo>
                          <a:pt x="80" y="70"/>
                          <a:pt x="80" y="70"/>
                          <a:pt x="80" y="70"/>
                        </a:cubicBezTo>
                        <a:cubicBezTo>
                          <a:pt x="86" y="70"/>
                          <a:pt x="91" y="65"/>
                          <a:pt x="91" y="59"/>
                        </a:cubicBezTo>
                        <a:cubicBezTo>
                          <a:pt x="91" y="21"/>
                          <a:pt x="91" y="21"/>
                          <a:pt x="91" y="21"/>
                        </a:cubicBezTo>
                        <a:cubicBezTo>
                          <a:pt x="91" y="15"/>
                          <a:pt x="87" y="9"/>
                          <a:pt x="81" y="8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2" name="Google Shape;1258;p36">
                    <a:extLst>
                      <a:ext uri="{FF2B5EF4-FFF2-40B4-BE49-F238E27FC236}">
                        <a16:creationId xmlns:a16="http://schemas.microsoft.com/office/drawing/2014/main" id="{23F08D94-ADCB-D4EC-1417-8D523F14E727}"/>
                      </a:ext>
                    </a:extLst>
                  </p:cNvPr>
                  <p:cNvSpPr/>
                  <p:nvPr/>
                </p:nvSpPr>
                <p:spPr>
                  <a:xfrm>
                    <a:off x="1077845" y="893047"/>
                    <a:ext cx="156260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7" extrusionOk="0">
                        <a:moveTo>
                          <a:pt x="68" y="7"/>
                        </a:moveTo>
                        <a:cubicBezTo>
                          <a:pt x="65" y="6"/>
                          <a:pt x="63" y="3"/>
                          <a:pt x="63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6" y="3"/>
                          <a:pt x="4" y="6"/>
                          <a:pt x="0" y="7"/>
                        </a:cubicBezTo>
                        <a:lnTo>
                          <a:pt x="68" y="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3" name="Google Shape;1259;p36">
                    <a:extLst>
                      <a:ext uri="{FF2B5EF4-FFF2-40B4-BE49-F238E27FC236}">
                        <a16:creationId xmlns:a16="http://schemas.microsoft.com/office/drawing/2014/main" id="{7221C9F9-10E0-3B4A-2506-43DC25FFBEAF}"/>
                      </a:ext>
                    </a:extLst>
                  </p:cNvPr>
                  <p:cNvSpPr/>
                  <p:nvPr/>
                </p:nvSpPr>
                <p:spPr>
                  <a:xfrm>
                    <a:off x="1069899" y="932613"/>
                    <a:ext cx="172151" cy="794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6" extrusionOk="0">
                        <a:moveTo>
                          <a:pt x="5" y="36"/>
                        </a:moveTo>
                        <a:cubicBezTo>
                          <a:pt x="70" y="36"/>
                          <a:pt x="70" y="36"/>
                          <a:pt x="70" y="36"/>
                        </a:cubicBezTo>
                        <a:cubicBezTo>
                          <a:pt x="73" y="36"/>
                          <a:pt x="75" y="34"/>
                          <a:pt x="75" y="3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75" y="2"/>
                          <a:pt x="73" y="0"/>
                          <a:pt x="70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0" y="34"/>
                          <a:pt x="2" y="36"/>
                          <a:pt x="5" y="3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4" name="Google Shape;1260;p36">
                    <a:extLst>
                      <a:ext uri="{FF2B5EF4-FFF2-40B4-BE49-F238E27FC236}">
                        <a16:creationId xmlns:a16="http://schemas.microsoft.com/office/drawing/2014/main" id="{D4D6F4B4-63B7-673D-D561-694B17556FE7}"/>
                      </a:ext>
                    </a:extLst>
                  </p:cNvPr>
                  <p:cNvSpPr/>
                  <p:nvPr/>
                </p:nvSpPr>
                <p:spPr>
                  <a:xfrm>
                    <a:off x="1101681" y="948504"/>
                    <a:ext cx="111236" cy="344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" h="15" extrusionOk="0">
                        <a:moveTo>
                          <a:pt x="7" y="15"/>
                        </a:moveTo>
                        <a:cubicBezTo>
                          <a:pt x="41" y="15"/>
                          <a:pt x="41" y="15"/>
                          <a:pt x="41" y="15"/>
                        </a:cubicBezTo>
                        <a:cubicBezTo>
                          <a:pt x="45" y="15"/>
                          <a:pt x="49" y="12"/>
                          <a:pt x="49" y="7"/>
                        </a:cubicBezTo>
                        <a:cubicBezTo>
                          <a:pt x="49" y="3"/>
                          <a:pt x="45" y="0"/>
                          <a:pt x="41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3" y="0"/>
                          <a:pt x="0" y="3"/>
                          <a:pt x="0" y="7"/>
                        </a:cubicBezTo>
                        <a:cubicBezTo>
                          <a:pt x="0" y="12"/>
                          <a:pt x="3" y="15"/>
                          <a:pt x="7" y="1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5" name="Google Shape;1261;p36">
                    <a:extLst>
                      <a:ext uri="{FF2B5EF4-FFF2-40B4-BE49-F238E27FC236}">
                        <a16:creationId xmlns:a16="http://schemas.microsoft.com/office/drawing/2014/main" id="{19158917-D461-BE71-4513-A6D1D0B25AA2}"/>
                      </a:ext>
                    </a:extLst>
                  </p:cNvPr>
                  <p:cNvSpPr/>
                  <p:nvPr/>
                </p:nvSpPr>
                <p:spPr>
                  <a:xfrm>
                    <a:off x="1112274" y="990879"/>
                    <a:ext cx="87400" cy="10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5" extrusionOk="0">
                        <a:moveTo>
                          <a:pt x="3" y="5"/>
                        </a:moveTo>
                        <a:cubicBezTo>
                          <a:pt x="36" y="5"/>
                          <a:pt x="36" y="5"/>
                          <a:pt x="36" y="5"/>
                        </a:cubicBezTo>
                        <a:cubicBezTo>
                          <a:pt x="37" y="5"/>
                          <a:pt x="38" y="4"/>
                          <a:pt x="38" y="3"/>
                        </a:cubicBezTo>
                        <a:cubicBezTo>
                          <a:pt x="38" y="1"/>
                          <a:pt x="37" y="0"/>
                          <a:pt x="36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1"/>
                          <a:pt x="0" y="3"/>
                        </a:cubicBezTo>
                        <a:cubicBezTo>
                          <a:pt x="0" y="4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6" name="Google Shape;1262;p36">
                    <a:extLst>
                      <a:ext uri="{FF2B5EF4-FFF2-40B4-BE49-F238E27FC236}">
                        <a16:creationId xmlns:a16="http://schemas.microsoft.com/office/drawing/2014/main" id="{7AB97865-7C7A-D8E9-F09A-9F2DF648B48E}"/>
                      </a:ext>
                    </a:extLst>
                  </p:cNvPr>
                  <p:cNvSpPr/>
                  <p:nvPr/>
                </p:nvSpPr>
                <p:spPr>
                  <a:xfrm>
                    <a:off x="1064602" y="852077"/>
                    <a:ext cx="185100" cy="210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7" name="Google Shape;1263;p36">
                    <a:extLst>
                      <a:ext uri="{FF2B5EF4-FFF2-40B4-BE49-F238E27FC236}">
                        <a16:creationId xmlns:a16="http://schemas.microsoft.com/office/drawing/2014/main" id="{9FE1EC0F-3ECC-2BEC-3FA8-C68C945B1341}"/>
                      </a:ext>
                    </a:extLst>
                  </p:cNvPr>
                  <p:cNvSpPr/>
                  <p:nvPr/>
                </p:nvSpPr>
                <p:spPr>
                  <a:xfrm>
                    <a:off x="1077845" y="872562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8" name="Google Shape;1264;p36">
                    <a:extLst>
                      <a:ext uri="{FF2B5EF4-FFF2-40B4-BE49-F238E27FC236}">
                        <a16:creationId xmlns:a16="http://schemas.microsoft.com/office/drawing/2014/main" id="{F2F2EE9D-9CDE-37F6-942A-87C311D6E4F5}"/>
                      </a:ext>
                    </a:extLst>
                  </p:cNvPr>
                  <p:cNvSpPr/>
                  <p:nvPr/>
                </p:nvSpPr>
                <p:spPr>
                  <a:xfrm>
                    <a:off x="1075196" y="1049145"/>
                    <a:ext cx="158908" cy="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" h="120000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</a:path>
                    </a:pathLst>
                  </a:custGeom>
                  <a:solidFill>
                    <a:srgbClr val="A3836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99" name="Google Shape;1265;p36">
                    <a:extLst>
                      <a:ext uri="{FF2B5EF4-FFF2-40B4-BE49-F238E27FC236}">
                        <a16:creationId xmlns:a16="http://schemas.microsoft.com/office/drawing/2014/main" id="{013553C0-5283-98A6-BF76-87091CF134DA}"/>
                      </a:ext>
                    </a:extLst>
                  </p:cNvPr>
                  <p:cNvSpPr/>
                  <p:nvPr/>
                </p:nvSpPr>
                <p:spPr>
                  <a:xfrm>
                    <a:off x="1054008" y="1030605"/>
                    <a:ext cx="206580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8" extrusionOk="0">
                        <a:moveTo>
                          <a:pt x="9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5"/>
                          <a:pt x="5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5" y="8"/>
                          <a:pt x="89" y="5"/>
                          <a:pt x="91" y="0"/>
                        </a:cubicBezTo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" name="Google Shape;1266;p36">
                  <a:extLst>
                    <a:ext uri="{FF2B5EF4-FFF2-40B4-BE49-F238E27FC236}">
                      <a16:creationId xmlns:a16="http://schemas.microsoft.com/office/drawing/2014/main" id="{0E83F6A8-1F90-40F3-0380-3A0697971F36}"/>
                    </a:ext>
                  </a:extLst>
                </p:cNvPr>
                <p:cNvGrpSpPr/>
                <p:nvPr/>
              </p:nvGrpSpPr>
              <p:grpSpPr>
                <a:xfrm>
                  <a:off x="2550254" y="403884"/>
                  <a:ext cx="119447" cy="232721"/>
                  <a:chOff x="318008" y="773705"/>
                  <a:chExt cx="153611" cy="299277"/>
                </a:xfrm>
              </p:grpSpPr>
              <p:sp>
                <p:nvSpPr>
                  <p:cNvPr id="176" name="Google Shape;1267;p36">
                    <a:extLst>
                      <a:ext uri="{FF2B5EF4-FFF2-40B4-BE49-F238E27FC236}">
                        <a16:creationId xmlns:a16="http://schemas.microsoft.com/office/drawing/2014/main" id="{5213DA8D-51E6-A58A-1B7A-4392751EAB0B}"/>
                      </a:ext>
                    </a:extLst>
                  </p:cNvPr>
                  <p:cNvSpPr/>
                  <p:nvPr/>
                </p:nvSpPr>
                <p:spPr>
                  <a:xfrm>
                    <a:off x="339195" y="789596"/>
                    <a:ext cx="108600" cy="159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268;p36">
                    <a:extLst>
                      <a:ext uri="{FF2B5EF4-FFF2-40B4-BE49-F238E27FC236}">
                        <a16:creationId xmlns:a16="http://schemas.microsoft.com/office/drawing/2014/main" id="{159FC104-06E5-66A5-7402-E44BA9F1E70B}"/>
                      </a:ext>
                    </a:extLst>
                  </p:cNvPr>
                  <p:cNvSpPr/>
                  <p:nvPr/>
                </p:nvSpPr>
                <p:spPr>
                  <a:xfrm>
                    <a:off x="318008" y="805487"/>
                    <a:ext cx="153611" cy="2674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117" extrusionOk="0">
                        <a:moveTo>
                          <a:pt x="59" y="24"/>
                        </a:moveTo>
                        <a:cubicBezTo>
                          <a:pt x="55" y="24"/>
                          <a:pt x="55" y="24"/>
                          <a:pt x="55" y="24"/>
                        </a:cubicBezTo>
                        <a:cubicBezTo>
                          <a:pt x="55" y="11"/>
                          <a:pt x="55" y="11"/>
                          <a:pt x="55" y="11"/>
                        </a:cubicBezTo>
                        <a:cubicBezTo>
                          <a:pt x="58" y="11"/>
                          <a:pt x="60" y="9"/>
                          <a:pt x="60" y="7"/>
                        </a:cubicBez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8" y="7"/>
                          <a:pt x="8" y="7"/>
                          <a:pt x="8" y="7"/>
                        </a:cubicBezTo>
                        <a:cubicBezTo>
                          <a:pt x="8" y="9"/>
                          <a:pt x="10" y="11"/>
                          <a:pt x="12" y="11"/>
                        </a:cubicBezTo>
                        <a:cubicBezTo>
                          <a:pt x="12" y="24"/>
                          <a:pt x="12" y="24"/>
                          <a:pt x="12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3" y="24"/>
                          <a:pt x="0" y="28"/>
                          <a:pt x="0" y="32"/>
                        </a:cubicBezTo>
                        <a:cubicBezTo>
                          <a:pt x="0" y="34"/>
                          <a:pt x="0" y="34"/>
                          <a:pt x="0" y="34"/>
                        </a:cubicBezTo>
                        <a:cubicBezTo>
                          <a:pt x="0" y="106"/>
                          <a:pt x="0" y="106"/>
                          <a:pt x="0" y="106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0" y="113"/>
                          <a:pt x="3" y="117"/>
                          <a:pt x="8" y="117"/>
                        </a:cubicBezTo>
                        <a:cubicBezTo>
                          <a:pt x="59" y="117"/>
                          <a:pt x="59" y="117"/>
                          <a:pt x="59" y="117"/>
                        </a:cubicBezTo>
                        <a:cubicBezTo>
                          <a:pt x="64" y="117"/>
                          <a:pt x="68" y="113"/>
                          <a:pt x="68" y="108"/>
                        </a:cubicBezTo>
                        <a:cubicBezTo>
                          <a:pt x="68" y="106"/>
                          <a:pt x="68" y="106"/>
                          <a:pt x="68" y="106"/>
                        </a:cubicBezTo>
                        <a:cubicBezTo>
                          <a:pt x="68" y="34"/>
                          <a:pt x="68" y="34"/>
                          <a:pt x="68" y="34"/>
                        </a:cubicBezTo>
                        <a:cubicBezTo>
                          <a:pt x="68" y="32"/>
                          <a:pt x="68" y="32"/>
                          <a:pt x="68" y="32"/>
                        </a:cubicBezTo>
                        <a:cubicBezTo>
                          <a:pt x="68" y="28"/>
                          <a:pt x="64" y="24"/>
                          <a:pt x="59" y="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269;p36">
                    <a:extLst>
                      <a:ext uri="{FF2B5EF4-FFF2-40B4-BE49-F238E27FC236}">
                        <a16:creationId xmlns:a16="http://schemas.microsoft.com/office/drawing/2014/main" id="{830F1442-1526-98ED-07D6-FD7F28C7C9D7}"/>
                      </a:ext>
                    </a:extLst>
                  </p:cNvPr>
                  <p:cNvSpPr/>
                  <p:nvPr/>
                </p:nvSpPr>
                <p:spPr>
                  <a:xfrm>
                    <a:off x="318008" y="1059739"/>
                    <a:ext cx="150963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" h="5" extrusionOk="0">
                        <a:moveTo>
                          <a:pt x="0" y="0"/>
                        </a:moveTo>
                        <a:cubicBezTo>
                          <a:pt x="2" y="3"/>
                          <a:pt x="5" y="5"/>
                          <a:pt x="8" y="5"/>
                        </a:cubicBezTo>
                        <a:cubicBezTo>
                          <a:pt x="59" y="5"/>
                          <a:pt x="59" y="5"/>
                          <a:pt x="59" y="5"/>
                        </a:cubicBezTo>
                        <a:cubicBezTo>
                          <a:pt x="63" y="5"/>
                          <a:pt x="66" y="3"/>
                          <a:pt x="67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270;p36">
                    <a:extLst>
                      <a:ext uri="{FF2B5EF4-FFF2-40B4-BE49-F238E27FC236}">
                        <a16:creationId xmlns:a16="http://schemas.microsoft.com/office/drawing/2014/main" id="{A3BB4875-2896-A27E-674C-7DA1A5D236A6}"/>
                      </a:ext>
                    </a:extLst>
                  </p:cNvPr>
                  <p:cNvSpPr/>
                  <p:nvPr/>
                </p:nvSpPr>
                <p:spPr>
                  <a:xfrm>
                    <a:off x="333899" y="773705"/>
                    <a:ext cx="119182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" h="8" extrusionOk="0">
                        <a:moveTo>
                          <a:pt x="49" y="0"/>
                        </a:move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53" y="8"/>
                          <a:pt x="53" y="8"/>
                          <a:pt x="53" y="8"/>
                        </a:cubicBezTo>
                        <a:cubicBezTo>
                          <a:pt x="53" y="5"/>
                          <a:pt x="53" y="5"/>
                          <a:pt x="53" y="5"/>
                        </a:cubicBezTo>
                        <a:cubicBezTo>
                          <a:pt x="53" y="2"/>
                          <a:pt x="51" y="0"/>
                          <a:pt x="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271;p36">
                    <a:extLst>
                      <a:ext uri="{FF2B5EF4-FFF2-40B4-BE49-F238E27FC236}">
                        <a16:creationId xmlns:a16="http://schemas.microsoft.com/office/drawing/2014/main" id="{87399091-8A52-B0B6-6EDE-3C654DCCD2D0}"/>
                      </a:ext>
                    </a:extLst>
                  </p:cNvPr>
                  <p:cNvSpPr/>
                  <p:nvPr/>
                </p:nvSpPr>
                <p:spPr>
                  <a:xfrm>
                    <a:off x="344492" y="831971"/>
                    <a:ext cx="98100" cy="291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272;p36">
                    <a:extLst>
                      <a:ext uri="{FF2B5EF4-FFF2-40B4-BE49-F238E27FC236}">
                        <a16:creationId xmlns:a16="http://schemas.microsoft.com/office/drawing/2014/main" id="{75B183D7-E500-A519-BD6C-F94DDEF26E18}"/>
                      </a:ext>
                    </a:extLst>
                  </p:cNvPr>
                  <p:cNvSpPr/>
                  <p:nvPr/>
                </p:nvSpPr>
                <p:spPr>
                  <a:xfrm>
                    <a:off x="333899" y="924667"/>
                    <a:ext cx="116700" cy="1167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2" name="Google Shape;1273;p36">
                    <a:extLst>
                      <a:ext uri="{FF2B5EF4-FFF2-40B4-BE49-F238E27FC236}">
                        <a16:creationId xmlns:a16="http://schemas.microsoft.com/office/drawing/2014/main" id="{62441BAE-06FD-F1A2-FC51-6E4818CC0E3E}"/>
                      </a:ext>
                    </a:extLst>
                  </p:cNvPr>
                  <p:cNvSpPr/>
                  <p:nvPr/>
                </p:nvSpPr>
                <p:spPr>
                  <a:xfrm>
                    <a:off x="355086" y="943207"/>
                    <a:ext cx="76500" cy="345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3" name="Google Shape;1274;p36">
                    <a:extLst>
                      <a:ext uri="{FF2B5EF4-FFF2-40B4-BE49-F238E27FC236}">
                        <a16:creationId xmlns:a16="http://schemas.microsoft.com/office/drawing/2014/main" id="{BC03D69B-B0AF-C001-ACF1-5748A0447F95}"/>
                      </a:ext>
                    </a:extLst>
                  </p:cNvPr>
                  <p:cNvSpPr/>
                  <p:nvPr/>
                </p:nvSpPr>
                <p:spPr>
                  <a:xfrm>
                    <a:off x="365680" y="996176"/>
                    <a:ext cx="55619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" h="7" extrusionOk="0">
                        <a:moveTo>
                          <a:pt x="4" y="7"/>
                        </a:moveTo>
                        <a:cubicBezTo>
                          <a:pt x="21" y="7"/>
                          <a:pt x="21" y="7"/>
                          <a:pt x="21" y="7"/>
                        </a:cubicBezTo>
                        <a:cubicBezTo>
                          <a:pt x="23" y="7"/>
                          <a:pt x="25" y="5"/>
                          <a:pt x="25" y="3"/>
                        </a:cubicBezTo>
                        <a:cubicBezTo>
                          <a:pt x="25" y="1"/>
                          <a:pt x="23" y="0"/>
                          <a:pt x="21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2" y="0"/>
                          <a:pt x="0" y="1"/>
                          <a:pt x="0" y="3"/>
                        </a:cubicBezTo>
                        <a:cubicBezTo>
                          <a:pt x="0" y="5"/>
                          <a:pt x="2" y="7"/>
                          <a:pt x="4" y="7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" name="Google Shape;1275;p36">
                  <a:extLst>
                    <a:ext uri="{FF2B5EF4-FFF2-40B4-BE49-F238E27FC236}">
                      <a16:creationId xmlns:a16="http://schemas.microsoft.com/office/drawing/2014/main" id="{7A8763DC-B040-1923-D9E8-E289814FD00F}"/>
                    </a:ext>
                  </a:extLst>
                </p:cNvPr>
                <p:cNvGrpSpPr/>
                <p:nvPr/>
              </p:nvGrpSpPr>
              <p:grpSpPr>
                <a:xfrm>
                  <a:off x="1410274" y="274027"/>
                  <a:ext cx="160642" cy="362593"/>
                  <a:chOff x="1353244" y="627957"/>
                  <a:chExt cx="185392" cy="418457"/>
                </a:xfrm>
              </p:grpSpPr>
              <p:sp>
                <p:nvSpPr>
                  <p:cNvPr id="164" name="Google Shape;1276;p36">
                    <a:extLst>
                      <a:ext uri="{FF2B5EF4-FFF2-40B4-BE49-F238E27FC236}">
                        <a16:creationId xmlns:a16="http://schemas.microsoft.com/office/drawing/2014/main" id="{F4890615-71CC-451C-32E7-D1978C750D8F}"/>
                      </a:ext>
                    </a:extLst>
                  </p:cNvPr>
                  <p:cNvSpPr/>
                  <p:nvPr/>
                </p:nvSpPr>
                <p:spPr>
                  <a:xfrm>
                    <a:off x="1353244" y="707411"/>
                    <a:ext cx="185392" cy="3390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149" extrusionOk="0">
                        <a:moveTo>
                          <a:pt x="61" y="6"/>
                        </a:move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20" y="0"/>
                          <a:pt x="20" y="0"/>
                          <a:pt x="20" y="0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11"/>
                          <a:pt x="19" y="15"/>
                          <a:pt x="16" y="1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3" y="34"/>
                          <a:pt x="0" y="40"/>
                          <a:pt x="0" y="47"/>
                        </a:cubicBezTo>
                        <a:cubicBezTo>
                          <a:pt x="0" y="138"/>
                          <a:pt x="0" y="138"/>
                          <a:pt x="0" y="138"/>
                        </a:cubicBezTo>
                        <a:cubicBezTo>
                          <a:pt x="0" y="144"/>
                          <a:pt x="5" y="149"/>
                          <a:pt x="10" y="149"/>
                        </a:cubicBezTo>
                        <a:cubicBezTo>
                          <a:pt x="71" y="149"/>
                          <a:pt x="71" y="149"/>
                          <a:pt x="71" y="149"/>
                        </a:cubicBezTo>
                        <a:cubicBezTo>
                          <a:pt x="77" y="149"/>
                          <a:pt x="81" y="144"/>
                          <a:pt x="81" y="138"/>
                        </a:cubicBezTo>
                        <a:cubicBezTo>
                          <a:pt x="81" y="47"/>
                          <a:pt x="81" y="47"/>
                          <a:pt x="81" y="47"/>
                        </a:cubicBezTo>
                        <a:cubicBezTo>
                          <a:pt x="81" y="40"/>
                          <a:pt x="79" y="34"/>
                          <a:pt x="75" y="29"/>
                        </a:cubicBezTo>
                        <a:cubicBezTo>
                          <a:pt x="66" y="19"/>
                          <a:pt x="66" y="19"/>
                          <a:pt x="66" y="19"/>
                        </a:cubicBezTo>
                        <a:cubicBezTo>
                          <a:pt x="63" y="15"/>
                          <a:pt x="61" y="11"/>
                          <a:pt x="61" y="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277;p36">
                    <a:extLst>
                      <a:ext uri="{FF2B5EF4-FFF2-40B4-BE49-F238E27FC236}">
                        <a16:creationId xmlns:a16="http://schemas.microsoft.com/office/drawing/2014/main" id="{0DB68DB3-9714-F713-F14F-3DDE0A28BF89}"/>
                      </a:ext>
                    </a:extLst>
                  </p:cNvPr>
                  <p:cNvSpPr/>
                  <p:nvPr/>
                </p:nvSpPr>
                <p:spPr>
                  <a:xfrm>
                    <a:off x="1353244" y="1019929"/>
                    <a:ext cx="185392" cy="264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11" extrusionOk="0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6"/>
                          <a:pt x="5" y="11"/>
                          <a:pt x="10" y="11"/>
                        </a:cubicBezTo>
                        <a:cubicBezTo>
                          <a:pt x="71" y="11"/>
                          <a:pt x="71" y="11"/>
                          <a:pt x="71" y="11"/>
                        </a:cubicBezTo>
                        <a:cubicBezTo>
                          <a:pt x="77" y="11"/>
                          <a:pt x="81" y="6"/>
                          <a:pt x="81" y="0"/>
                        </a:cubicBezTo>
                        <a:cubicBezTo>
                          <a:pt x="81" y="0"/>
                          <a:pt x="81" y="0"/>
                          <a:pt x="81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278;p36">
                    <a:extLst>
                      <a:ext uri="{FF2B5EF4-FFF2-40B4-BE49-F238E27FC236}">
                        <a16:creationId xmlns:a16="http://schemas.microsoft.com/office/drawing/2014/main" id="{48206C96-DEE4-5739-F28E-D6518B574A93}"/>
                      </a:ext>
                    </a:extLst>
                  </p:cNvPr>
                  <p:cNvSpPr/>
                  <p:nvPr/>
                </p:nvSpPr>
                <p:spPr>
                  <a:xfrm>
                    <a:off x="1398268" y="707411"/>
                    <a:ext cx="95345" cy="238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11" extrusionOk="0">
                        <a:moveTo>
                          <a:pt x="42" y="11"/>
                        </a:moveTo>
                        <a:cubicBezTo>
                          <a:pt x="41" y="9"/>
                          <a:pt x="41" y="8"/>
                          <a:pt x="41" y="6"/>
                        </a:cubicBezTo>
                        <a:cubicBezTo>
                          <a:pt x="41" y="0"/>
                          <a:pt x="41" y="0"/>
                          <a:pt x="4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8"/>
                          <a:pt x="0" y="9"/>
                          <a:pt x="0" y="11"/>
                        </a:cubicBezTo>
                        <a:lnTo>
                          <a:pt x="42" y="1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279;p36">
                    <a:extLst>
                      <a:ext uri="{FF2B5EF4-FFF2-40B4-BE49-F238E27FC236}">
                        <a16:creationId xmlns:a16="http://schemas.microsoft.com/office/drawing/2014/main" id="{876F678F-7804-A063-A9D3-C9A2EA8D5A59}"/>
                      </a:ext>
                    </a:extLst>
                  </p:cNvPr>
                  <p:cNvSpPr/>
                  <p:nvPr/>
                </p:nvSpPr>
                <p:spPr>
                  <a:xfrm>
                    <a:off x="1391638" y="694084"/>
                    <a:ext cx="108600" cy="15900"/>
                  </a:xfrm>
                  <a:prstGeom prst="rect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8" name="Google Shape;1280;p36">
                    <a:extLst>
                      <a:ext uri="{FF2B5EF4-FFF2-40B4-BE49-F238E27FC236}">
                        <a16:creationId xmlns:a16="http://schemas.microsoft.com/office/drawing/2014/main" id="{DE06A448-23A4-D06F-AED3-40115B4200BE}"/>
                      </a:ext>
                    </a:extLst>
                  </p:cNvPr>
                  <p:cNvSpPr/>
                  <p:nvPr/>
                </p:nvSpPr>
                <p:spPr>
                  <a:xfrm>
                    <a:off x="1398268" y="683574"/>
                    <a:ext cx="95700" cy="105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9" name="Google Shape;1281;p36">
                    <a:extLst>
                      <a:ext uri="{FF2B5EF4-FFF2-40B4-BE49-F238E27FC236}">
                        <a16:creationId xmlns:a16="http://schemas.microsoft.com/office/drawing/2014/main" id="{FA64A412-4BC5-E1F8-0F8F-F532612562B5}"/>
                      </a:ext>
                    </a:extLst>
                  </p:cNvPr>
                  <p:cNvSpPr/>
                  <p:nvPr/>
                </p:nvSpPr>
                <p:spPr>
                  <a:xfrm>
                    <a:off x="1391646" y="627957"/>
                    <a:ext cx="108588" cy="55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" h="24" extrusionOk="0">
                        <a:moveTo>
                          <a:pt x="43" y="0"/>
                        </a:move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48" y="24"/>
                          <a:pt x="48" y="24"/>
                          <a:pt x="48" y="24"/>
                        </a:cubicBezTo>
                        <a:cubicBezTo>
                          <a:pt x="48" y="5"/>
                          <a:pt x="48" y="5"/>
                          <a:pt x="48" y="5"/>
                        </a:cubicBezTo>
                        <a:cubicBezTo>
                          <a:pt x="48" y="2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282;p36">
                    <a:extLst>
                      <a:ext uri="{FF2B5EF4-FFF2-40B4-BE49-F238E27FC236}">
                        <a16:creationId xmlns:a16="http://schemas.microsoft.com/office/drawing/2014/main" id="{575149E5-5FFE-F01C-B465-8D7002CBF4A1}"/>
                      </a:ext>
                    </a:extLst>
                  </p:cNvPr>
                  <p:cNvSpPr/>
                  <p:nvPr/>
                </p:nvSpPr>
                <p:spPr>
                  <a:xfrm>
                    <a:off x="1399591" y="641199"/>
                    <a:ext cx="10594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283;p36">
                    <a:extLst>
                      <a:ext uri="{FF2B5EF4-FFF2-40B4-BE49-F238E27FC236}">
                        <a16:creationId xmlns:a16="http://schemas.microsoft.com/office/drawing/2014/main" id="{6CFF86E8-8720-E599-9AED-580588B3E853}"/>
                      </a:ext>
                    </a:extLst>
                  </p:cNvPr>
                  <p:cNvSpPr/>
                  <p:nvPr/>
                </p:nvSpPr>
                <p:spPr>
                  <a:xfrm>
                    <a:off x="1420779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284;p36">
                    <a:extLst>
                      <a:ext uri="{FF2B5EF4-FFF2-40B4-BE49-F238E27FC236}">
                        <a16:creationId xmlns:a16="http://schemas.microsoft.com/office/drawing/2014/main" id="{0FEC4450-0968-F568-021E-8749BE73D64D}"/>
                      </a:ext>
                    </a:extLst>
                  </p:cNvPr>
                  <p:cNvSpPr/>
                  <p:nvPr/>
                </p:nvSpPr>
                <p:spPr>
                  <a:xfrm>
                    <a:off x="1441966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4" y="18"/>
                          <a:pt x="4" y="18"/>
                          <a:pt x="4" y="18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285;p36">
                    <a:extLst>
                      <a:ext uri="{FF2B5EF4-FFF2-40B4-BE49-F238E27FC236}">
                        <a16:creationId xmlns:a16="http://schemas.microsoft.com/office/drawing/2014/main" id="{1D09D761-3E2E-CE3C-7419-24A7200175C4}"/>
                      </a:ext>
                    </a:extLst>
                  </p:cNvPr>
                  <p:cNvSpPr/>
                  <p:nvPr/>
                </p:nvSpPr>
                <p:spPr>
                  <a:xfrm>
                    <a:off x="1460506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" h="18" extrusionOk="0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286;p36">
                    <a:extLst>
                      <a:ext uri="{FF2B5EF4-FFF2-40B4-BE49-F238E27FC236}">
                        <a16:creationId xmlns:a16="http://schemas.microsoft.com/office/drawing/2014/main" id="{3EB2DD41-CE6B-BAD5-DCCB-A9AF3FD48CA1}"/>
                      </a:ext>
                    </a:extLst>
                  </p:cNvPr>
                  <p:cNvSpPr/>
                  <p:nvPr/>
                </p:nvSpPr>
                <p:spPr>
                  <a:xfrm>
                    <a:off x="1481694" y="641199"/>
                    <a:ext cx="7946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" h="18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1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" name="Google Shape;1287;p36">
                    <a:extLst>
                      <a:ext uri="{FF2B5EF4-FFF2-40B4-BE49-F238E27FC236}">
                        <a16:creationId xmlns:a16="http://schemas.microsoft.com/office/drawing/2014/main" id="{6E85C5CE-D416-AD0F-685F-CAE61C6491FD}"/>
                      </a:ext>
                    </a:extLst>
                  </p:cNvPr>
                  <p:cNvSpPr/>
                  <p:nvPr/>
                </p:nvSpPr>
                <p:spPr>
                  <a:xfrm>
                    <a:off x="1371784" y="818646"/>
                    <a:ext cx="150963" cy="15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" h="66" extrusionOk="0">
                        <a:moveTo>
                          <a:pt x="8" y="66"/>
                        </a:moveTo>
                        <a:cubicBezTo>
                          <a:pt x="58" y="66"/>
                          <a:pt x="58" y="66"/>
                          <a:pt x="58" y="66"/>
                        </a:cubicBezTo>
                        <a:cubicBezTo>
                          <a:pt x="62" y="66"/>
                          <a:pt x="66" y="63"/>
                          <a:pt x="66" y="58"/>
                        </a:cubicBezTo>
                        <a:cubicBezTo>
                          <a:pt x="66" y="8"/>
                          <a:pt x="66" y="8"/>
                          <a:pt x="66" y="8"/>
                        </a:cubicBezTo>
                        <a:cubicBezTo>
                          <a:pt x="66" y="3"/>
                          <a:pt x="62" y="0"/>
                          <a:pt x="5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3" y="0"/>
                          <a:pt x="0" y="3"/>
                          <a:pt x="0" y="8"/>
                        </a:cubicBezTo>
                        <a:cubicBezTo>
                          <a:pt x="0" y="58"/>
                          <a:pt x="0" y="58"/>
                          <a:pt x="0" y="58"/>
                        </a:cubicBezTo>
                        <a:cubicBezTo>
                          <a:pt x="0" y="63"/>
                          <a:pt x="3" y="66"/>
                          <a:pt x="8" y="66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" name="Google Shape;1288;p36">
                  <a:extLst>
                    <a:ext uri="{FF2B5EF4-FFF2-40B4-BE49-F238E27FC236}">
                      <a16:creationId xmlns:a16="http://schemas.microsoft.com/office/drawing/2014/main" id="{0BC724DC-E135-EB56-0A10-F2B7179D8E55}"/>
                    </a:ext>
                  </a:extLst>
                </p:cNvPr>
                <p:cNvGrpSpPr/>
                <p:nvPr/>
              </p:nvGrpSpPr>
              <p:grpSpPr>
                <a:xfrm>
                  <a:off x="2340074" y="3346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149" name="Google Shape;1289;p36">
                    <a:extLst>
                      <a:ext uri="{FF2B5EF4-FFF2-40B4-BE49-F238E27FC236}">
                        <a16:creationId xmlns:a16="http://schemas.microsoft.com/office/drawing/2014/main" id="{01FA0386-4709-80AB-BC32-AEB9E6F64D88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290;p36">
                    <a:extLst>
                      <a:ext uri="{FF2B5EF4-FFF2-40B4-BE49-F238E27FC236}">
                        <a16:creationId xmlns:a16="http://schemas.microsoft.com/office/drawing/2014/main" id="{ECE11587-7C1E-91BE-34F1-8730123992D1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291;p36">
                    <a:extLst>
                      <a:ext uri="{FF2B5EF4-FFF2-40B4-BE49-F238E27FC236}">
                        <a16:creationId xmlns:a16="http://schemas.microsoft.com/office/drawing/2014/main" id="{0AE1DA27-021F-0EAE-1121-5ADAC37F7203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292;p36">
                    <a:extLst>
                      <a:ext uri="{FF2B5EF4-FFF2-40B4-BE49-F238E27FC236}">
                        <a16:creationId xmlns:a16="http://schemas.microsoft.com/office/drawing/2014/main" id="{3929F745-D463-AC1E-8DB8-8E5DDFE0CA7E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293;p36">
                    <a:extLst>
                      <a:ext uri="{FF2B5EF4-FFF2-40B4-BE49-F238E27FC236}">
                        <a16:creationId xmlns:a16="http://schemas.microsoft.com/office/drawing/2014/main" id="{C07A2723-6CA1-A63F-DD13-833BC54BE0AB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4" name="Google Shape;1294;p36">
                    <a:extLst>
                      <a:ext uri="{FF2B5EF4-FFF2-40B4-BE49-F238E27FC236}">
                        <a16:creationId xmlns:a16="http://schemas.microsoft.com/office/drawing/2014/main" id="{B29A8AA2-87CA-783B-E50C-000071516B16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5" name="Google Shape;1295;p36">
                    <a:extLst>
                      <a:ext uri="{FF2B5EF4-FFF2-40B4-BE49-F238E27FC236}">
                        <a16:creationId xmlns:a16="http://schemas.microsoft.com/office/drawing/2014/main" id="{A5814078-B811-A484-1337-EDD3FE25156F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296;p36">
                    <a:extLst>
                      <a:ext uri="{FF2B5EF4-FFF2-40B4-BE49-F238E27FC236}">
                        <a16:creationId xmlns:a16="http://schemas.microsoft.com/office/drawing/2014/main" id="{0EC569D9-EB3A-C8C4-65A2-FF6292B5AA4B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297;p36">
                    <a:extLst>
                      <a:ext uri="{FF2B5EF4-FFF2-40B4-BE49-F238E27FC236}">
                        <a16:creationId xmlns:a16="http://schemas.microsoft.com/office/drawing/2014/main" id="{2FFB5396-1BCE-CEAE-9F89-3E0DC0AD4130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298;p36">
                    <a:extLst>
                      <a:ext uri="{FF2B5EF4-FFF2-40B4-BE49-F238E27FC236}">
                        <a16:creationId xmlns:a16="http://schemas.microsoft.com/office/drawing/2014/main" id="{DCFB7E14-4684-B68A-FB49-057CEB5070B9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299;p36">
                    <a:extLst>
                      <a:ext uri="{FF2B5EF4-FFF2-40B4-BE49-F238E27FC236}">
                        <a16:creationId xmlns:a16="http://schemas.microsoft.com/office/drawing/2014/main" id="{3EFACFF5-1D09-8806-A876-CDF2E55F5340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300;p36">
                    <a:extLst>
                      <a:ext uri="{FF2B5EF4-FFF2-40B4-BE49-F238E27FC236}">
                        <a16:creationId xmlns:a16="http://schemas.microsoft.com/office/drawing/2014/main" id="{4B1C885D-4C16-57FF-5FF0-5C6549E5AD73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1" name="Google Shape;1301;p36">
                    <a:extLst>
                      <a:ext uri="{FF2B5EF4-FFF2-40B4-BE49-F238E27FC236}">
                        <a16:creationId xmlns:a16="http://schemas.microsoft.com/office/drawing/2014/main" id="{76233C6D-23AC-4A60-3800-BC9A876DE884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2" name="Google Shape;1302;p36">
                    <a:extLst>
                      <a:ext uri="{FF2B5EF4-FFF2-40B4-BE49-F238E27FC236}">
                        <a16:creationId xmlns:a16="http://schemas.microsoft.com/office/drawing/2014/main" id="{E2C42424-204C-5E10-51A6-992D605E1EB4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303;p36">
                    <a:extLst>
                      <a:ext uri="{FF2B5EF4-FFF2-40B4-BE49-F238E27FC236}">
                        <a16:creationId xmlns:a16="http://schemas.microsoft.com/office/drawing/2014/main" id="{FF4C1A37-ACB6-FAD1-D3C7-299CC7A2393C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" name="Google Shape;1304;p36">
                  <a:extLst>
                    <a:ext uri="{FF2B5EF4-FFF2-40B4-BE49-F238E27FC236}">
                      <a16:creationId xmlns:a16="http://schemas.microsoft.com/office/drawing/2014/main" id="{D7424D1E-5B24-6C39-EDF8-6919A72B067D}"/>
                    </a:ext>
                  </a:extLst>
                </p:cNvPr>
                <p:cNvGrpSpPr/>
                <p:nvPr/>
              </p:nvGrpSpPr>
              <p:grpSpPr>
                <a:xfrm>
                  <a:off x="1944049" y="3346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134" name="Google Shape;1305;p36">
                    <a:extLst>
                      <a:ext uri="{FF2B5EF4-FFF2-40B4-BE49-F238E27FC236}">
                        <a16:creationId xmlns:a16="http://schemas.microsoft.com/office/drawing/2014/main" id="{2A16516C-C949-1CF3-79F9-D7151BD6F7F7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06;p36">
                    <a:extLst>
                      <a:ext uri="{FF2B5EF4-FFF2-40B4-BE49-F238E27FC236}">
                        <a16:creationId xmlns:a16="http://schemas.microsoft.com/office/drawing/2014/main" id="{58495E07-D515-92F4-BA3E-297FC42FD222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07;p36">
                    <a:extLst>
                      <a:ext uri="{FF2B5EF4-FFF2-40B4-BE49-F238E27FC236}">
                        <a16:creationId xmlns:a16="http://schemas.microsoft.com/office/drawing/2014/main" id="{C554791A-3D0A-9528-E167-2F5531A7DFF7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08;p36">
                    <a:extLst>
                      <a:ext uri="{FF2B5EF4-FFF2-40B4-BE49-F238E27FC236}">
                        <a16:creationId xmlns:a16="http://schemas.microsoft.com/office/drawing/2014/main" id="{F08F67FF-6C49-1250-B00A-C6EF30A32695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09;p36">
                    <a:extLst>
                      <a:ext uri="{FF2B5EF4-FFF2-40B4-BE49-F238E27FC236}">
                        <a16:creationId xmlns:a16="http://schemas.microsoft.com/office/drawing/2014/main" id="{6F17212A-B932-E52F-0BAD-CF7AB1D9CE90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10;p36">
                    <a:extLst>
                      <a:ext uri="{FF2B5EF4-FFF2-40B4-BE49-F238E27FC236}">
                        <a16:creationId xmlns:a16="http://schemas.microsoft.com/office/drawing/2014/main" id="{A6CCC90B-2183-D19F-C882-C6EE1E4AD724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" name="Google Shape;1311;p36">
                    <a:extLst>
                      <a:ext uri="{FF2B5EF4-FFF2-40B4-BE49-F238E27FC236}">
                        <a16:creationId xmlns:a16="http://schemas.microsoft.com/office/drawing/2014/main" id="{FEC4C364-3D18-F12B-4560-6B103DEAFEA1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" name="Google Shape;1312;p36">
                    <a:extLst>
                      <a:ext uri="{FF2B5EF4-FFF2-40B4-BE49-F238E27FC236}">
                        <a16:creationId xmlns:a16="http://schemas.microsoft.com/office/drawing/2014/main" id="{F44A3436-63C1-C760-8C91-7D8104582ACA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313;p36">
                    <a:extLst>
                      <a:ext uri="{FF2B5EF4-FFF2-40B4-BE49-F238E27FC236}">
                        <a16:creationId xmlns:a16="http://schemas.microsoft.com/office/drawing/2014/main" id="{1D81296D-1CEC-651F-37FF-26332622505B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314;p36">
                    <a:extLst>
                      <a:ext uri="{FF2B5EF4-FFF2-40B4-BE49-F238E27FC236}">
                        <a16:creationId xmlns:a16="http://schemas.microsoft.com/office/drawing/2014/main" id="{02E5E9E0-2F5B-C923-CA60-7AEC236EB8F8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315;p36">
                    <a:extLst>
                      <a:ext uri="{FF2B5EF4-FFF2-40B4-BE49-F238E27FC236}">
                        <a16:creationId xmlns:a16="http://schemas.microsoft.com/office/drawing/2014/main" id="{B6174C98-920E-75A5-6FEA-1E352C89D614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316;p36">
                    <a:extLst>
                      <a:ext uri="{FF2B5EF4-FFF2-40B4-BE49-F238E27FC236}">
                        <a16:creationId xmlns:a16="http://schemas.microsoft.com/office/drawing/2014/main" id="{4585EAAB-E9C5-609E-1A98-34FB90FBE30B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317;p36">
                    <a:extLst>
                      <a:ext uri="{FF2B5EF4-FFF2-40B4-BE49-F238E27FC236}">
                        <a16:creationId xmlns:a16="http://schemas.microsoft.com/office/drawing/2014/main" id="{32B15F87-FDB1-6AC8-270C-2B871965AB63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" name="Google Shape;1318;p36">
                    <a:extLst>
                      <a:ext uri="{FF2B5EF4-FFF2-40B4-BE49-F238E27FC236}">
                        <a16:creationId xmlns:a16="http://schemas.microsoft.com/office/drawing/2014/main" id="{91F0D0ED-AC31-7555-75B1-D646F49CF220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8" name="Google Shape;1319;p36">
                    <a:extLst>
                      <a:ext uri="{FF2B5EF4-FFF2-40B4-BE49-F238E27FC236}">
                        <a16:creationId xmlns:a16="http://schemas.microsoft.com/office/drawing/2014/main" id="{9E9A7D15-D7AB-04B7-D299-E898645EAFA3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9" name="Google Shape;1320;p36">
                  <a:extLst>
                    <a:ext uri="{FF2B5EF4-FFF2-40B4-BE49-F238E27FC236}">
                      <a16:creationId xmlns:a16="http://schemas.microsoft.com/office/drawing/2014/main" id="{FC6DA9B0-CAB4-DE9A-79ED-94A3F2458C75}"/>
                    </a:ext>
                  </a:extLst>
                </p:cNvPr>
                <p:cNvGrpSpPr/>
                <p:nvPr/>
              </p:nvGrpSpPr>
              <p:grpSpPr>
                <a:xfrm>
                  <a:off x="2076058" y="3346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119" name="Google Shape;1321;p36">
                    <a:extLst>
                      <a:ext uri="{FF2B5EF4-FFF2-40B4-BE49-F238E27FC236}">
                        <a16:creationId xmlns:a16="http://schemas.microsoft.com/office/drawing/2014/main" id="{08AC6800-600D-BDA4-7996-470550F222C6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322;p36">
                    <a:extLst>
                      <a:ext uri="{FF2B5EF4-FFF2-40B4-BE49-F238E27FC236}">
                        <a16:creationId xmlns:a16="http://schemas.microsoft.com/office/drawing/2014/main" id="{B5F404FB-4665-070A-608D-F88F1D2C3FBE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323;p36">
                    <a:extLst>
                      <a:ext uri="{FF2B5EF4-FFF2-40B4-BE49-F238E27FC236}">
                        <a16:creationId xmlns:a16="http://schemas.microsoft.com/office/drawing/2014/main" id="{E992DD47-501A-A2D0-D735-3A72CBFBBE75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324;p36">
                    <a:extLst>
                      <a:ext uri="{FF2B5EF4-FFF2-40B4-BE49-F238E27FC236}">
                        <a16:creationId xmlns:a16="http://schemas.microsoft.com/office/drawing/2014/main" id="{3F057BE9-EB21-5E85-4D56-AED38A9BB9A2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325;p36">
                    <a:extLst>
                      <a:ext uri="{FF2B5EF4-FFF2-40B4-BE49-F238E27FC236}">
                        <a16:creationId xmlns:a16="http://schemas.microsoft.com/office/drawing/2014/main" id="{B57B709B-963F-B14E-D1C6-92BB81B06ADB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326;p36">
                    <a:extLst>
                      <a:ext uri="{FF2B5EF4-FFF2-40B4-BE49-F238E27FC236}">
                        <a16:creationId xmlns:a16="http://schemas.microsoft.com/office/drawing/2014/main" id="{BCD7E4B4-11D8-6D01-EBB1-D6779DFC4FBD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" name="Google Shape;1327;p36">
                    <a:extLst>
                      <a:ext uri="{FF2B5EF4-FFF2-40B4-BE49-F238E27FC236}">
                        <a16:creationId xmlns:a16="http://schemas.microsoft.com/office/drawing/2014/main" id="{F218781C-61F4-F730-1EA9-507AB2B01348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" name="Google Shape;1328;p36">
                    <a:extLst>
                      <a:ext uri="{FF2B5EF4-FFF2-40B4-BE49-F238E27FC236}">
                        <a16:creationId xmlns:a16="http://schemas.microsoft.com/office/drawing/2014/main" id="{5116BFFD-01AE-8F3E-71A9-2E89CC2AA6B8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329;p36">
                    <a:extLst>
                      <a:ext uri="{FF2B5EF4-FFF2-40B4-BE49-F238E27FC236}">
                        <a16:creationId xmlns:a16="http://schemas.microsoft.com/office/drawing/2014/main" id="{B752EBCE-67D6-8B9C-5F26-7C8E552E9DA8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330;p36">
                    <a:extLst>
                      <a:ext uri="{FF2B5EF4-FFF2-40B4-BE49-F238E27FC236}">
                        <a16:creationId xmlns:a16="http://schemas.microsoft.com/office/drawing/2014/main" id="{70D716FA-6022-4330-9223-34BE1C14D3CE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331;p36">
                    <a:extLst>
                      <a:ext uri="{FF2B5EF4-FFF2-40B4-BE49-F238E27FC236}">
                        <a16:creationId xmlns:a16="http://schemas.microsoft.com/office/drawing/2014/main" id="{3C8C96C1-F965-3167-7AB2-07A1F756FF09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32;p36">
                    <a:extLst>
                      <a:ext uri="{FF2B5EF4-FFF2-40B4-BE49-F238E27FC236}">
                        <a16:creationId xmlns:a16="http://schemas.microsoft.com/office/drawing/2014/main" id="{96EC459C-1186-045D-ECFA-D45A327E67AE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33;p36">
                    <a:extLst>
                      <a:ext uri="{FF2B5EF4-FFF2-40B4-BE49-F238E27FC236}">
                        <a16:creationId xmlns:a16="http://schemas.microsoft.com/office/drawing/2014/main" id="{D0FFDCD5-3EDF-7813-1C3C-C0F19D27F218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" name="Google Shape;1334;p36">
                    <a:extLst>
                      <a:ext uri="{FF2B5EF4-FFF2-40B4-BE49-F238E27FC236}">
                        <a16:creationId xmlns:a16="http://schemas.microsoft.com/office/drawing/2014/main" id="{5B28E3ED-F8FC-3DB9-0B2A-80DF859118B1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" name="Google Shape;1335;p36">
                    <a:extLst>
                      <a:ext uri="{FF2B5EF4-FFF2-40B4-BE49-F238E27FC236}">
                        <a16:creationId xmlns:a16="http://schemas.microsoft.com/office/drawing/2014/main" id="{5989B47B-CA3A-D81D-87F2-A421FDC7E8B3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" name="Google Shape;1336;p36">
                  <a:extLst>
                    <a:ext uri="{FF2B5EF4-FFF2-40B4-BE49-F238E27FC236}">
                      <a16:creationId xmlns:a16="http://schemas.microsoft.com/office/drawing/2014/main" id="{19D4FC14-9917-D97C-A07D-13568EF069D7}"/>
                    </a:ext>
                  </a:extLst>
                </p:cNvPr>
                <p:cNvGrpSpPr/>
                <p:nvPr/>
              </p:nvGrpSpPr>
              <p:grpSpPr>
                <a:xfrm>
                  <a:off x="2063809" y="813656"/>
                  <a:ext cx="136033" cy="200805"/>
                  <a:chOff x="1054008" y="744191"/>
                  <a:chExt cx="206580" cy="304954"/>
                </a:xfrm>
              </p:grpSpPr>
              <p:sp>
                <p:nvSpPr>
                  <p:cNvPr id="103" name="Google Shape;1337;p36">
                    <a:extLst>
                      <a:ext uri="{FF2B5EF4-FFF2-40B4-BE49-F238E27FC236}">
                        <a16:creationId xmlns:a16="http://schemas.microsoft.com/office/drawing/2014/main" id="{05D61D3E-B075-385F-0CE3-2471C45AAC03}"/>
                      </a:ext>
                    </a:extLst>
                  </p:cNvPr>
                  <p:cNvSpPr/>
                  <p:nvPr/>
                </p:nvSpPr>
                <p:spPr>
                  <a:xfrm>
                    <a:off x="1077845" y="831591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338;p36">
                    <a:extLst>
                      <a:ext uri="{FF2B5EF4-FFF2-40B4-BE49-F238E27FC236}">
                        <a16:creationId xmlns:a16="http://schemas.microsoft.com/office/drawing/2014/main" id="{9249FF5A-1DBA-121F-71BC-90C7FE56590E}"/>
                      </a:ext>
                    </a:extLst>
                  </p:cNvPr>
                  <p:cNvSpPr/>
                  <p:nvPr/>
                </p:nvSpPr>
                <p:spPr>
                  <a:xfrm>
                    <a:off x="1064602" y="744191"/>
                    <a:ext cx="185392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39" extrusionOk="0">
                        <a:moveTo>
                          <a:pt x="72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81" y="39"/>
                          <a:pt x="81" y="39"/>
                          <a:pt x="81" y="39"/>
                        </a:cubicBezTo>
                        <a:cubicBezTo>
                          <a:pt x="81" y="8"/>
                          <a:pt x="81" y="8"/>
                          <a:pt x="81" y="8"/>
                        </a:cubicBezTo>
                        <a:cubicBezTo>
                          <a:pt x="81" y="3"/>
                          <a:pt x="7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339;p36">
                    <a:extLst>
                      <a:ext uri="{FF2B5EF4-FFF2-40B4-BE49-F238E27FC236}">
                        <a16:creationId xmlns:a16="http://schemas.microsoft.com/office/drawing/2014/main" id="{4B8183DF-DD3D-0C93-A6B5-53C624A603AA}"/>
                      </a:ext>
                    </a:extLst>
                  </p:cNvPr>
                  <p:cNvSpPr/>
                  <p:nvPr/>
                </p:nvSpPr>
                <p:spPr>
                  <a:xfrm>
                    <a:off x="1152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340;p36">
                    <a:extLst>
                      <a:ext uri="{FF2B5EF4-FFF2-40B4-BE49-F238E27FC236}">
                        <a16:creationId xmlns:a16="http://schemas.microsoft.com/office/drawing/2014/main" id="{6955A8AF-5600-7F0F-FAF8-6E3B8EB21756}"/>
                      </a:ext>
                    </a:extLst>
                  </p:cNvPr>
                  <p:cNvSpPr/>
                  <p:nvPr/>
                </p:nvSpPr>
                <p:spPr>
                  <a:xfrm>
                    <a:off x="1183784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341;p36">
                    <a:extLst>
                      <a:ext uri="{FF2B5EF4-FFF2-40B4-BE49-F238E27FC236}">
                        <a16:creationId xmlns:a16="http://schemas.microsoft.com/office/drawing/2014/main" id="{40CBC14A-7397-96E7-6197-B331E7432AE4}"/>
                      </a:ext>
                    </a:extLst>
                  </p:cNvPr>
                  <p:cNvSpPr/>
                  <p:nvPr/>
                </p:nvSpPr>
                <p:spPr>
                  <a:xfrm>
                    <a:off x="1218213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342;p36">
                    <a:extLst>
                      <a:ext uri="{FF2B5EF4-FFF2-40B4-BE49-F238E27FC236}">
                        <a16:creationId xmlns:a16="http://schemas.microsoft.com/office/drawing/2014/main" id="{34F41C93-7D9E-9118-51C1-5FEBC4DBCFD3}"/>
                      </a:ext>
                    </a:extLst>
                  </p:cNvPr>
                  <p:cNvSpPr/>
                  <p:nvPr/>
                </p:nvSpPr>
                <p:spPr>
                  <a:xfrm>
                    <a:off x="1120377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343;p36">
                    <a:extLst>
                      <a:ext uri="{FF2B5EF4-FFF2-40B4-BE49-F238E27FC236}">
                        <a16:creationId xmlns:a16="http://schemas.microsoft.com/office/drawing/2014/main" id="{FF917A89-C769-5817-33D9-A74EC362560A}"/>
                      </a:ext>
                    </a:extLst>
                  </p:cNvPr>
                  <p:cNvSpPr/>
                  <p:nvPr/>
                </p:nvSpPr>
                <p:spPr>
                  <a:xfrm>
                    <a:off x="1094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344;p36">
                    <a:extLst>
                      <a:ext uri="{FF2B5EF4-FFF2-40B4-BE49-F238E27FC236}">
                        <a16:creationId xmlns:a16="http://schemas.microsoft.com/office/drawing/2014/main" id="{57B10543-C0DF-0D72-BCA9-BDE15A8D6F3E}"/>
                      </a:ext>
                    </a:extLst>
                  </p:cNvPr>
                  <p:cNvSpPr/>
                  <p:nvPr/>
                </p:nvSpPr>
                <p:spPr>
                  <a:xfrm>
                    <a:off x="1054008" y="890237"/>
                    <a:ext cx="206580" cy="158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70" extrusionOk="0">
                        <a:moveTo>
                          <a:pt x="81" y="8"/>
                        </a:moveTo>
                        <a:cubicBezTo>
                          <a:pt x="77" y="7"/>
                          <a:pt x="74" y="4"/>
                          <a:pt x="74" y="0"/>
                        </a:cubicBezTo>
                        <a:cubicBezTo>
                          <a:pt x="45" y="0"/>
                          <a:pt x="45" y="0"/>
                          <a:pt x="45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7" y="4"/>
                          <a:pt x="14" y="7"/>
                          <a:pt x="10" y="8"/>
                        </a:cubicBezTo>
                        <a:cubicBezTo>
                          <a:pt x="4" y="9"/>
                          <a:pt x="0" y="15"/>
                          <a:pt x="0" y="21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65"/>
                          <a:pt x="5" y="70"/>
                          <a:pt x="11" y="70"/>
                        </a:cubicBezTo>
                        <a:cubicBezTo>
                          <a:pt x="45" y="70"/>
                          <a:pt x="45" y="70"/>
                          <a:pt x="45" y="70"/>
                        </a:cubicBezTo>
                        <a:cubicBezTo>
                          <a:pt x="80" y="70"/>
                          <a:pt x="80" y="70"/>
                          <a:pt x="80" y="70"/>
                        </a:cubicBezTo>
                        <a:cubicBezTo>
                          <a:pt x="86" y="70"/>
                          <a:pt x="91" y="65"/>
                          <a:pt x="91" y="59"/>
                        </a:cubicBezTo>
                        <a:cubicBezTo>
                          <a:pt x="91" y="21"/>
                          <a:pt x="91" y="21"/>
                          <a:pt x="91" y="21"/>
                        </a:cubicBezTo>
                        <a:cubicBezTo>
                          <a:pt x="91" y="15"/>
                          <a:pt x="87" y="9"/>
                          <a:pt x="81" y="8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" name="Google Shape;1345;p36">
                    <a:extLst>
                      <a:ext uri="{FF2B5EF4-FFF2-40B4-BE49-F238E27FC236}">
                        <a16:creationId xmlns:a16="http://schemas.microsoft.com/office/drawing/2014/main" id="{1001E80D-748A-A0B7-A8D9-216597FF45B8}"/>
                      </a:ext>
                    </a:extLst>
                  </p:cNvPr>
                  <p:cNvSpPr/>
                  <p:nvPr/>
                </p:nvSpPr>
                <p:spPr>
                  <a:xfrm>
                    <a:off x="1077845" y="893047"/>
                    <a:ext cx="156260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7" extrusionOk="0">
                        <a:moveTo>
                          <a:pt x="68" y="7"/>
                        </a:moveTo>
                        <a:cubicBezTo>
                          <a:pt x="65" y="6"/>
                          <a:pt x="63" y="3"/>
                          <a:pt x="63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6" y="3"/>
                          <a:pt x="4" y="6"/>
                          <a:pt x="0" y="7"/>
                        </a:cubicBezTo>
                        <a:lnTo>
                          <a:pt x="68" y="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" name="Google Shape;1346;p36">
                    <a:extLst>
                      <a:ext uri="{FF2B5EF4-FFF2-40B4-BE49-F238E27FC236}">
                        <a16:creationId xmlns:a16="http://schemas.microsoft.com/office/drawing/2014/main" id="{6C3E5466-C2ED-F844-C45E-E0D45A7ADD53}"/>
                      </a:ext>
                    </a:extLst>
                  </p:cNvPr>
                  <p:cNvSpPr/>
                  <p:nvPr/>
                </p:nvSpPr>
                <p:spPr>
                  <a:xfrm>
                    <a:off x="1069899" y="932613"/>
                    <a:ext cx="172151" cy="794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6" extrusionOk="0">
                        <a:moveTo>
                          <a:pt x="5" y="36"/>
                        </a:moveTo>
                        <a:cubicBezTo>
                          <a:pt x="70" y="36"/>
                          <a:pt x="70" y="36"/>
                          <a:pt x="70" y="36"/>
                        </a:cubicBezTo>
                        <a:cubicBezTo>
                          <a:pt x="73" y="36"/>
                          <a:pt x="75" y="34"/>
                          <a:pt x="75" y="3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75" y="2"/>
                          <a:pt x="73" y="0"/>
                          <a:pt x="70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0" y="34"/>
                          <a:pt x="2" y="36"/>
                          <a:pt x="5" y="3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347;p36">
                    <a:extLst>
                      <a:ext uri="{FF2B5EF4-FFF2-40B4-BE49-F238E27FC236}">
                        <a16:creationId xmlns:a16="http://schemas.microsoft.com/office/drawing/2014/main" id="{55196848-51F4-0392-71FE-571289DD9C77}"/>
                      </a:ext>
                    </a:extLst>
                  </p:cNvPr>
                  <p:cNvSpPr/>
                  <p:nvPr/>
                </p:nvSpPr>
                <p:spPr>
                  <a:xfrm>
                    <a:off x="1101681" y="948504"/>
                    <a:ext cx="111236" cy="344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" h="15" extrusionOk="0">
                        <a:moveTo>
                          <a:pt x="7" y="15"/>
                        </a:moveTo>
                        <a:cubicBezTo>
                          <a:pt x="41" y="15"/>
                          <a:pt x="41" y="15"/>
                          <a:pt x="41" y="15"/>
                        </a:cubicBezTo>
                        <a:cubicBezTo>
                          <a:pt x="45" y="15"/>
                          <a:pt x="49" y="12"/>
                          <a:pt x="49" y="7"/>
                        </a:cubicBezTo>
                        <a:cubicBezTo>
                          <a:pt x="49" y="3"/>
                          <a:pt x="45" y="0"/>
                          <a:pt x="41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3" y="0"/>
                          <a:pt x="0" y="3"/>
                          <a:pt x="0" y="7"/>
                        </a:cubicBezTo>
                        <a:cubicBezTo>
                          <a:pt x="0" y="12"/>
                          <a:pt x="3" y="15"/>
                          <a:pt x="7" y="1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348;p36">
                    <a:extLst>
                      <a:ext uri="{FF2B5EF4-FFF2-40B4-BE49-F238E27FC236}">
                        <a16:creationId xmlns:a16="http://schemas.microsoft.com/office/drawing/2014/main" id="{57E540EF-8D7A-059D-DBFB-7DECB7CB583A}"/>
                      </a:ext>
                    </a:extLst>
                  </p:cNvPr>
                  <p:cNvSpPr/>
                  <p:nvPr/>
                </p:nvSpPr>
                <p:spPr>
                  <a:xfrm>
                    <a:off x="1112274" y="990879"/>
                    <a:ext cx="87400" cy="10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5" extrusionOk="0">
                        <a:moveTo>
                          <a:pt x="3" y="5"/>
                        </a:moveTo>
                        <a:cubicBezTo>
                          <a:pt x="36" y="5"/>
                          <a:pt x="36" y="5"/>
                          <a:pt x="36" y="5"/>
                        </a:cubicBezTo>
                        <a:cubicBezTo>
                          <a:pt x="37" y="5"/>
                          <a:pt x="38" y="4"/>
                          <a:pt x="38" y="3"/>
                        </a:cubicBezTo>
                        <a:cubicBezTo>
                          <a:pt x="38" y="1"/>
                          <a:pt x="37" y="0"/>
                          <a:pt x="36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1"/>
                          <a:pt x="0" y="3"/>
                        </a:cubicBezTo>
                        <a:cubicBezTo>
                          <a:pt x="0" y="4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349;p36">
                    <a:extLst>
                      <a:ext uri="{FF2B5EF4-FFF2-40B4-BE49-F238E27FC236}">
                        <a16:creationId xmlns:a16="http://schemas.microsoft.com/office/drawing/2014/main" id="{2AC62B26-89AE-C2A4-7CD9-FA3BE66AD664}"/>
                      </a:ext>
                    </a:extLst>
                  </p:cNvPr>
                  <p:cNvSpPr/>
                  <p:nvPr/>
                </p:nvSpPr>
                <p:spPr>
                  <a:xfrm>
                    <a:off x="1064602" y="852077"/>
                    <a:ext cx="185100" cy="210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350;p36">
                    <a:extLst>
                      <a:ext uri="{FF2B5EF4-FFF2-40B4-BE49-F238E27FC236}">
                        <a16:creationId xmlns:a16="http://schemas.microsoft.com/office/drawing/2014/main" id="{51FC0F91-E9EF-EEF6-C1B1-4B7256589B41}"/>
                      </a:ext>
                    </a:extLst>
                  </p:cNvPr>
                  <p:cNvSpPr/>
                  <p:nvPr/>
                </p:nvSpPr>
                <p:spPr>
                  <a:xfrm>
                    <a:off x="1077845" y="872562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351;p36">
                    <a:extLst>
                      <a:ext uri="{FF2B5EF4-FFF2-40B4-BE49-F238E27FC236}">
                        <a16:creationId xmlns:a16="http://schemas.microsoft.com/office/drawing/2014/main" id="{0DFC8D06-875D-05FA-A053-566C7AE520B2}"/>
                      </a:ext>
                    </a:extLst>
                  </p:cNvPr>
                  <p:cNvSpPr/>
                  <p:nvPr/>
                </p:nvSpPr>
                <p:spPr>
                  <a:xfrm>
                    <a:off x="1075196" y="1049145"/>
                    <a:ext cx="158908" cy="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" h="120000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</a:path>
                    </a:pathLst>
                  </a:custGeom>
                  <a:solidFill>
                    <a:srgbClr val="A3836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" name="Google Shape;1352;p36">
                    <a:extLst>
                      <a:ext uri="{FF2B5EF4-FFF2-40B4-BE49-F238E27FC236}">
                        <a16:creationId xmlns:a16="http://schemas.microsoft.com/office/drawing/2014/main" id="{742EDC58-D2DA-A3BC-7731-15928E240932}"/>
                      </a:ext>
                    </a:extLst>
                  </p:cNvPr>
                  <p:cNvSpPr/>
                  <p:nvPr/>
                </p:nvSpPr>
                <p:spPr>
                  <a:xfrm>
                    <a:off x="1054008" y="1030605"/>
                    <a:ext cx="206580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8" extrusionOk="0">
                        <a:moveTo>
                          <a:pt x="9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5"/>
                          <a:pt x="5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5" y="8"/>
                          <a:pt x="89" y="5"/>
                          <a:pt x="91" y="0"/>
                        </a:cubicBezTo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" name="Google Shape;1353;p36">
                  <a:extLst>
                    <a:ext uri="{FF2B5EF4-FFF2-40B4-BE49-F238E27FC236}">
                      <a16:creationId xmlns:a16="http://schemas.microsoft.com/office/drawing/2014/main" id="{7C1CB1BD-FD49-78A0-71B4-7E7D44062BAF}"/>
                    </a:ext>
                  </a:extLst>
                </p:cNvPr>
                <p:cNvGrpSpPr/>
                <p:nvPr/>
              </p:nvGrpSpPr>
              <p:grpSpPr>
                <a:xfrm>
                  <a:off x="2602304" y="774057"/>
                  <a:ext cx="65902" cy="234773"/>
                  <a:chOff x="4809829" y="2658832"/>
                  <a:chExt cx="65902" cy="234773"/>
                </a:xfrm>
              </p:grpSpPr>
              <p:sp>
                <p:nvSpPr>
                  <p:cNvPr id="101" name="Google Shape;1354;p36">
                    <a:extLst>
                      <a:ext uri="{FF2B5EF4-FFF2-40B4-BE49-F238E27FC236}">
                        <a16:creationId xmlns:a16="http://schemas.microsoft.com/office/drawing/2014/main" id="{412B2AEC-7C73-8BE1-4558-4441A1BD7EBE}"/>
                      </a:ext>
                    </a:extLst>
                  </p:cNvPr>
                  <p:cNvSpPr/>
                  <p:nvPr/>
                </p:nvSpPr>
                <p:spPr>
                  <a:xfrm>
                    <a:off x="4809829" y="2658832"/>
                    <a:ext cx="65902" cy="234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133" extrusionOk="0">
                        <a:moveTo>
                          <a:pt x="31" y="84"/>
                        </a:moveTo>
                        <a:cubicBezTo>
                          <a:pt x="31" y="84"/>
                          <a:pt x="31" y="84"/>
                          <a:pt x="31" y="84"/>
                        </a:cubicBezTo>
                        <a:cubicBezTo>
                          <a:pt x="28" y="81"/>
                          <a:pt x="28" y="77"/>
                          <a:pt x="31" y="75"/>
                        </a:cubicBezTo>
                        <a:cubicBezTo>
                          <a:pt x="32" y="73"/>
                          <a:pt x="33" y="72"/>
                          <a:pt x="33" y="70"/>
                        </a:cubicBezTo>
                        <a:cubicBezTo>
                          <a:pt x="33" y="31"/>
                          <a:pt x="33" y="31"/>
                          <a:pt x="33" y="31"/>
                        </a:cubicBezTo>
                        <a:cubicBezTo>
                          <a:pt x="33" y="28"/>
                          <a:pt x="31" y="25"/>
                          <a:pt x="28" y="25"/>
                        </a:cubicBezTo>
                        <a:cubicBezTo>
                          <a:pt x="26" y="24"/>
                          <a:pt x="24" y="21"/>
                          <a:pt x="24" y="18"/>
                        </a:cubicBezTo>
                        <a:cubicBezTo>
                          <a:pt x="24" y="5"/>
                          <a:pt x="24" y="5"/>
                          <a:pt x="24" y="5"/>
                        </a:cubicBezTo>
                        <a:cubicBezTo>
                          <a:pt x="24" y="3"/>
                          <a:pt x="22" y="1"/>
                          <a:pt x="21" y="0"/>
                        </a:cubicBezTo>
                        <a:cubicBezTo>
                          <a:pt x="20" y="0"/>
                          <a:pt x="19" y="0"/>
                          <a:pt x="19" y="0"/>
                        </a:cubicBezTo>
                        <a:cubicBezTo>
                          <a:pt x="18" y="0"/>
                          <a:pt x="18" y="0"/>
                          <a:pt x="17" y="0"/>
                        </a:cubicBezTo>
                        <a:cubicBezTo>
                          <a:pt x="15" y="1"/>
                          <a:pt x="14" y="3"/>
                          <a:pt x="14" y="5"/>
                        </a:cubicBezTo>
                        <a:cubicBezTo>
                          <a:pt x="14" y="18"/>
                          <a:pt x="14" y="18"/>
                          <a:pt x="14" y="18"/>
                        </a:cubicBezTo>
                        <a:cubicBezTo>
                          <a:pt x="14" y="21"/>
                          <a:pt x="12" y="24"/>
                          <a:pt x="9" y="25"/>
                        </a:cubicBezTo>
                        <a:cubicBezTo>
                          <a:pt x="7" y="25"/>
                          <a:pt x="5" y="28"/>
                          <a:pt x="5" y="31"/>
                        </a:cubicBezTo>
                        <a:cubicBezTo>
                          <a:pt x="5" y="70"/>
                          <a:pt x="5" y="70"/>
                          <a:pt x="5" y="70"/>
                        </a:cubicBezTo>
                        <a:cubicBezTo>
                          <a:pt x="5" y="72"/>
                          <a:pt x="5" y="73"/>
                          <a:pt x="7" y="75"/>
                        </a:cubicBezTo>
                        <a:cubicBezTo>
                          <a:pt x="9" y="77"/>
                          <a:pt x="9" y="81"/>
                          <a:pt x="7" y="84"/>
                        </a:cubicBezTo>
                        <a:cubicBezTo>
                          <a:pt x="6" y="84"/>
                          <a:pt x="6" y="84"/>
                          <a:pt x="6" y="84"/>
                        </a:cubicBezTo>
                        <a:cubicBezTo>
                          <a:pt x="2" y="88"/>
                          <a:pt x="0" y="94"/>
                          <a:pt x="0" y="99"/>
                        </a:cubicBezTo>
                        <a:cubicBezTo>
                          <a:pt x="0" y="127"/>
                          <a:pt x="0" y="127"/>
                          <a:pt x="0" y="127"/>
                        </a:cubicBezTo>
                        <a:cubicBezTo>
                          <a:pt x="0" y="130"/>
                          <a:pt x="2" y="133"/>
                          <a:pt x="6" y="133"/>
                        </a:cubicBezTo>
                        <a:cubicBezTo>
                          <a:pt x="18" y="133"/>
                          <a:pt x="18" y="133"/>
                          <a:pt x="18" y="133"/>
                        </a:cubicBezTo>
                        <a:cubicBezTo>
                          <a:pt x="19" y="133"/>
                          <a:pt x="19" y="133"/>
                          <a:pt x="19" y="133"/>
                        </a:cubicBezTo>
                        <a:cubicBezTo>
                          <a:pt x="32" y="133"/>
                          <a:pt x="32" y="133"/>
                          <a:pt x="32" y="133"/>
                        </a:cubicBezTo>
                        <a:cubicBezTo>
                          <a:pt x="35" y="133"/>
                          <a:pt x="38" y="130"/>
                          <a:pt x="38" y="127"/>
                        </a:cubicBezTo>
                        <a:cubicBezTo>
                          <a:pt x="38" y="99"/>
                          <a:pt x="38" y="99"/>
                          <a:pt x="38" y="99"/>
                        </a:cubicBezTo>
                        <a:cubicBezTo>
                          <a:pt x="38" y="94"/>
                          <a:pt x="35" y="88"/>
                          <a:pt x="31" y="84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355;p36">
                    <a:extLst>
                      <a:ext uri="{FF2B5EF4-FFF2-40B4-BE49-F238E27FC236}">
                        <a16:creationId xmlns:a16="http://schemas.microsoft.com/office/drawing/2014/main" id="{835F5D4D-AA9F-00F1-FAE9-A4FA257B4D5E}"/>
                      </a:ext>
                    </a:extLst>
                  </p:cNvPr>
                  <p:cNvSpPr/>
                  <p:nvPr/>
                </p:nvSpPr>
                <p:spPr>
                  <a:xfrm>
                    <a:off x="4822185" y="2834120"/>
                    <a:ext cx="41400" cy="59400"/>
                  </a:xfrm>
                  <a:prstGeom prst="rect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" name="Google Shape;1356;p36">
                  <a:extLst>
                    <a:ext uri="{FF2B5EF4-FFF2-40B4-BE49-F238E27FC236}">
                      <a16:creationId xmlns:a16="http://schemas.microsoft.com/office/drawing/2014/main" id="{1370E6E4-DFE2-99CC-EF60-8B915CE23EF2}"/>
                    </a:ext>
                  </a:extLst>
                </p:cNvPr>
                <p:cNvGrpSpPr/>
                <p:nvPr/>
              </p:nvGrpSpPr>
              <p:grpSpPr>
                <a:xfrm>
                  <a:off x="2680329" y="774057"/>
                  <a:ext cx="65902" cy="234773"/>
                  <a:chOff x="4809829" y="2658832"/>
                  <a:chExt cx="65902" cy="234773"/>
                </a:xfrm>
              </p:grpSpPr>
              <p:sp>
                <p:nvSpPr>
                  <p:cNvPr id="99" name="Google Shape;1357;p36">
                    <a:extLst>
                      <a:ext uri="{FF2B5EF4-FFF2-40B4-BE49-F238E27FC236}">
                        <a16:creationId xmlns:a16="http://schemas.microsoft.com/office/drawing/2014/main" id="{0ACC5B4A-6502-B5DB-4AD4-FC7592D4CB30}"/>
                      </a:ext>
                    </a:extLst>
                  </p:cNvPr>
                  <p:cNvSpPr/>
                  <p:nvPr/>
                </p:nvSpPr>
                <p:spPr>
                  <a:xfrm>
                    <a:off x="4809829" y="2658832"/>
                    <a:ext cx="65902" cy="234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133" extrusionOk="0">
                        <a:moveTo>
                          <a:pt x="31" y="84"/>
                        </a:moveTo>
                        <a:cubicBezTo>
                          <a:pt x="31" y="84"/>
                          <a:pt x="31" y="84"/>
                          <a:pt x="31" y="84"/>
                        </a:cubicBezTo>
                        <a:cubicBezTo>
                          <a:pt x="28" y="81"/>
                          <a:pt x="28" y="77"/>
                          <a:pt x="31" y="75"/>
                        </a:cubicBezTo>
                        <a:cubicBezTo>
                          <a:pt x="32" y="73"/>
                          <a:pt x="33" y="72"/>
                          <a:pt x="33" y="70"/>
                        </a:cubicBezTo>
                        <a:cubicBezTo>
                          <a:pt x="33" y="31"/>
                          <a:pt x="33" y="31"/>
                          <a:pt x="33" y="31"/>
                        </a:cubicBezTo>
                        <a:cubicBezTo>
                          <a:pt x="33" y="28"/>
                          <a:pt x="31" y="25"/>
                          <a:pt x="28" y="25"/>
                        </a:cubicBezTo>
                        <a:cubicBezTo>
                          <a:pt x="26" y="24"/>
                          <a:pt x="24" y="21"/>
                          <a:pt x="24" y="18"/>
                        </a:cubicBezTo>
                        <a:cubicBezTo>
                          <a:pt x="24" y="5"/>
                          <a:pt x="24" y="5"/>
                          <a:pt x="24" y="5"/>
                        </a:cubicBezTo>
                        <a:cubicBezTo>
                          <a:pt x="24" y="3"/>
                          <a:pt x="22" y="1"/>
                          <a:pt x="21" y="0"/>
                        </a:cubicBezTo>
                        <a:cubicBezTo>
                          <a:pt x="20" y="0"/>
                          <a:pt x="19" y="0"/>
                          <a:pt x="19" y="0"/>
                        </a:cubicBezTo>
                        <a:cubicBezTo>
                          <a:pt x="18" y="0"/>
                          <a:pt x="18" y="0"/>
                          <a:pt x="17" y="0"/>
                        </a:cubicBezTo>
                        <a:cubicBezTo>
                          <a:pt x="15" y="1"/>
                          <a:pt x="14" y="3"/>
                          <a:pt x="14" y="5"/>
                        </a:cubicBezTo>
                        <a:cubicBezTo>
                          <a:pt x="14" y="18"/>
                          <a:pt x="14" y="18"/>
                          <a:pt x="14" y="18"/>
                        </a:cubicBezTo>
                        <a:cubicBezTo>
                          <a:pt x="14" y="21"/>
                          <a:pt x="12" y="24"/>
                          <a:pt x="9" y="25"/>
                        </a:cubicBezTo>
                        <a:cubicBezTo>
                          <a:pt x="7" y="25"/>
                          <a:pt x="5" y="28"/>
                          <a:pt x="5" y="31"/>
                        </a:cubicBezTo>
                        <a:cubicBezTo>
                          <a:pt x="5" y="70"/>
                          <a:pt x="5" y="70"/>
                          <a:pt x="5" y="70"/>
                        </a:cubicBezTo>
                        <a:cubicBezTo>
                          <a:pt x="5" y="72"/>
                          <a:pt x="5" y="73"/>
                          <a:pt x="7" y="75"/>
                        </a:cubicBezTo>
                        <a:cubicBezTo>
                          <a:pt x="9" y="77"/>
                          <a:pt x="9" y="81"/>
                          <a:pt x="7" y="84"/>
                        </a:cubicBezTo>
                        <a:cubicBezTo>
                          <a:pt x="6" y="84"/>
                          <a:pt x="6" y="84"/>
                          <a:pt x="6" y="84"/>
                        </a:cubicBezTo>
                        <a:cubicBezTo>
                          <a:pt x="2" y="88"/>
                          <a:pt x="0" y="94"/>
                          <a:pt x="0" y="99"/>
                        </a:cubicBezTo>
                        <a:cubicBezTo>
                          <a:pt x="0" y="127"/>
                          <a:pt x="0" y="127"/>
                          <a:pt x="0" y="127"/>
                        </a:cubicBezTo>
                        <a:cubicBezTo>
                          <a:pt x="0" y="130"/>
                          <a:pt x="2" y="133"/>
                          <a:pt x="6" y="133"/>
                        </a:cubicBezTo>
                        <a:cubicBezTo>
                          <a:pt x="18" y="133"/>
                          <a:pt x="18" y="133"/>
                          <a:pt x="18" y="133"/>
                        </a:cubicBezTo>
                        <a:cubicBezTo>
                          <a:pt x="19" y="133"/>
                          <a:pt x="19" y="133"/>
                          <a:pt x="19" y="133"/>
                        </a:cubicBezTo>
                        <a:cubicBezTo>
                          <a:pt x="32" y="133"/>
                          <a:pt x="32" y="133"/>
                          <a:pt x="32" y="133"/>
                        </a:cubicBezTo>
                        <a:cubicBezTo>
                          <a:pt x="35" y="133"/>
                          <a:pt x="38" y="130"/>
                          <a:pt x="38" y="127"/>
                        </a:cubicBezTo>
                        <a:cubicBezTo>
                          <a:pt x="38" y="99"/>
                          <a:pt x="38" y="99"/>
                          <a:pt x="38" y="99"/>
                        </a:cubicBezTo>
                        <a:cubicBezTo>
                          <a:pt x="38" y="94"/>
                          <a:pt x="35" y="88"/>
                          <a:pt x="31" y="84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358;p36">
                    <a:extLst>
                      <a:ext uri="{FF2B5EF4-FFF2-40B4-BE49-F238E27FC236}">
                        <a16:creationId xmlns:a16="http://schemas.microsoft.com/office/drawing/2014/main" id="{845B56A9-0444-72F6-7E53-F183F0D0134A}"/>
                      </a:ext>
                    </a:extLst>
                  </p:cNvPr>
                  <p:cNvSpPr/>
                  <p:nvPr/>
                </p:nvSpPr>
                <p:spPr>
                  <a:xfrm>
                    <a:off x="4822185" y="2834120"/>
                    <a:ext cx="41400" cy="59400"/>
                  </a:xfrm>
                  <a:prstGeom prst="rect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" name="Google Shape;1359;p36">
                  <a:extLst>
                    <a:ext uri="{FF2B5EF4-FFF2-40B4-BE49-F238E27FC236}">
                      <a16:creationId xmlns:a16="http://schemas.microsoft.com/office/drawing/2014/main" id="{37EB19D8-CE3E-961E-FC87-0D065A424FBE}"/>
                    </a:ext>
                  </a:extLst>
                </p:cNvPr>
                <p:cNvGrpSpPr/>
                <p:nvPr/>
              </p:nvGrpSpPr>
              <p:grpSpPr>
                <a:xfrm>
                  <a:off x="2698979" y="403884"/>
                  <a:ext cx="119447" cy="232721"/>
                  <a:chOff x="318008" y="773705"/>
                  <a:chExt cx="153611" cy="299277"/>
                </a:xfrm>
              </p:grpSpPr>
              <p:sp>
                <p:nvSpPr>
                  <p:cNvPr id="91" name="Google Shape;1360;p36">
                    <a:extLst>
                      <a:ext uri="{FF2B5EF4-FFF2-40B4-BE49-F238E27FC236}">
                        <a16:creationId xmlns:a16="http://schemas.microsoft.com/office/drawing/2014/main" id="{5DDF58A1-FEF7-44FE-1848-A3B68849D15A}"/>
                      </a:ext>
                    </a:extLst>
                  </p:cNvPr>
                  <p:cNvSpPr/>
                  <p:nvPr/>
                </p:nvSpPr>
                <p:spPr>
                  <a:xfrm>
                    <a:off x="339195" y="789596"/>
                    <a:ext cx="108600" cy="159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1361;p36">
                    <a:extLst>
                      <a:ext uri="{FF2B5EF4-FFF2-40B4-BE49-F238E27FC236}">
                        <a16:creationId xmlns:a16="http://schemas.microsoft.com/office/drawing/2014/main" id="{C52A73E2-84D9-BEFE-FBF4-405908DF78D7}"/>
                      </a:ext>
                    </a:extLst>
                  </p:cNvPr>
                  <p:cNvSpPr/>
                  <p:nvPr/>
                </p:nvSpPr>
                <p:spPr>
                  <a:xfrm>
                    <a:off x="318008" y="805487"/>
                    <a:ext cx="153611" cy="2674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117" extrusionOk="0">
                        <a:moveTo>
                          <a:pt x="59" y="24"/>
                        </a:moveTo>
                        <a:cubicBezTo>
                          <a:pt x="55" y="24"/>
                          <a:pt x="55" y="24"/>
                          <a:pt x="55" y="24"/>
                        </a:cubicBezTo>
                        <a:cubicBezTo>
                          <a:pt x="55" y="11"/>
                          <a:pt x="55" y="11"/>
                          <a:pt x="55" y="11"/>
                        </a:cubicBezTo>
                        <a:cubicBezTo>
                          <a:pt x="58" y="11"/>
                          <a:pt x="60" y="9"/>
                          <a:pt x="60" y="7"/>
                        </a:cubicBez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8" y="7"/>
                          <a:pt x="8" y="7"/>
                          <a:pt x="8" y="7"/>
                        </a:cubicBezTo>
                        <a:cubicBezTo>
                          <a:pt x="8" y="9"/>
                          <a:pt x="10" y="11"/>
                          <a:pt x="12" y="11"/>
                        </a:cubicBezTo>
                        <a:cubicBezTo>
                          <a:pt x="12" y="24"/>
                          <a:pt x="12" y="24"/>
                          <a:pt x="12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3" y="24"/>
                          <a:pt x="0" y="28"/>
                          <a:pt x="0" y="32"/>
                        </a:cubicBezTo>
                        <a:cubicBezTo>
                          <a:pt x="0" y="34"/>
                          <a:pt x="0" y="34"/>
                          <a:pt x="0" y="34"/>
                        </a:cubicBezTo>
                        <a:cubicBezTo>
                          <a:pt x="0" y="106"/>
                          <a:pt x="0" y="106"/>
                          <a:pt x="0" y="106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0" y="113"/>
                          <a:pt x="3" y="117"/>
                          <a:pt x="8" y="117"/>
                        </a:cubicBezTo>
                        <a:cubicBezTo>
                          <a:pt x="59" y="117"/>
                          <a:pt x="59" y="117"/>
                          <a:pt x="59" y="117"/>
                        </a:cubicBezTo>
                        <a:cubicBezTo>
                          <a:pt x="64" y="117"/>
                          <a:pt x="68" y="113"/>
                          <a:pt x="68" y="108"/>
                        </a:cubicBezTo>
                        <a:cubicBezTo>
                          <a:pt x="68" y="106"/>
                          <a:pt x="68" y="106"/>
                          <a:pt x="68" y="106"/>
                        </a:cubicBezTo>
                        <a:cubicBezTo>
                          <a:pt x="68" y="34"/>
                          <a:pt x="68" y="34"/>
                          <a:pt x="68" y="34"/>
                        </a:cubicBezTo>
                        <a:cubicBezTo>
                          <a:pt x="68" y="32"/>
                          <a:pt x="68" y="32"/>
                          <a:pt x="68" y="32"/>
                        </a:cubicBezTo>
                        <a:cubicBezTo>
                          <a:pt x="68" y="28"/>
                          <a:pt x="64" y="24"/>
                          <a:pt x="59" y="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1362;p36">
                    <a:extLst>
                      <a:ext uri="{FF2B5EF4-FFF2-40B4-BE49-F238E27FC236}">
                        <a16:creationId xmlns:a16="http://schemas.microsoft.com/office/drawing/2014/main" id="{23781B80-FA9B-4521-B15F-AD5BCEABC34E}"/>
                      </a:ext>
                    </a:extLst>
                  </p:cNvPr>
                  <p:cNvSpPr/>
                  <p:nvPr/>
                </p:nvSpPr>
                <p:spPr>
                  <a:xfrm>
                    <a:off x="318008" y="1059739"/>
                    <a:ext cx="150963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" h="5" extrusionOk="0">
                        <a:moveTo>
                          <a:pt x="0" y="0"/>
                        </a:moveTo>
                        <a:cubicBezTo>
                          <a:pt x="2" y="3"/>
                          <a:pt x="5" y="5"/>
                          <a:pt x="8" y="5"/>
                        </a:cubicBezTo>
                        <a:cubicBezTo>
                          <a:pt x="59" y="5"/>
                          <a:pt x="59" y="5"/>
                          <a:pt x="59" y="5"/>
                        </a:cubicBezTo>
                        <a:cubicBezTo>
                          <a:pt x="63" y="5"/>
                          <a:pt x="66" y="3"/>
                          <a:pt x="67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1363;p36">
                    <a:extLst>
                      <a:ext uri="{FF2B5EF4-FFF2-40B4-BE49-F238E27FC236}">
                        <a16:creationId xmlns:a16="http://schemas.microsoft.com/office/drawing/2014/main" id="{78F5D674-D0E4-E11B-251C-CB1D8424FC62}"/>
                      </a:ext>
                    </a:extLst>
                  </p:cNvPr>
                  <p:cNvSpPr/>
                  <p:nvPr/>
                </p:nvSpPr>
                <p:spPr>
                  <a:xfrm>
                    <a:off x="333899" y="773705"/>
                    <a:ext cx="119182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" h="8" extrusionOk="0">
                        <a:moveTo>
                          <a:pt x="49" y="0"/>
                        </a:move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53" y="8"/>
                          <a:pt x="53" y="8"/>
                          <a:pt x="53" y="8"/>
                        </a:cubicBezTo>
                        <a:cubicBezTo>
                          <a:pt x="53" y="5"/>
                          <a:pt x="53" y="5"/>
                          <a:pt x="53" y="5"/>
                        </a:cubicBezTo>
                        <a:cubicBezTo>
                          <a:pt x="53" y="2"/>
                          <a:pt x="51" y="0"/>
                          <a:pt x="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1364;p36">
                    <a:extLst>
                      <a:ext uri="{FF2B5EF4-FFF2-40B4-BE49-F238E27FC236}">
                        <a16:creationId xmlns:a16="http://schemas.microsoft.com/office/drawing/2014/main" id="{EBC11A3C-0AF7-A7BE-CE1C-E192C422E136}"/>
                      </a:ext>
                    </a:extLst>
                  </p:cNvPr>
                  <p:cNvSpPr/>
                  <p:nvPr/>
                </p:nvSpPr>
                <p:spPr>
                  <a:xfrm>
                    <a:off x="344492" y="831971"/>
                    <a:ext cx="98100" cy="291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1365;p36">
                    <a:extLst>
                      <a:ext uri="{FF2B5EF4-FFF2-40B4-BE49-F238E27FC236}">
                        <a16:creationId xmlns:a16="http://schemas.microsoft.com/office/drawing/2014/main" id="{D003DECC-44F5-691B-2384-434F200461AF}"/>
                      </a:ext>
                    </a:extLst>
                  </p:cNvPr>
                  <p:cNvSpPr/>
                  <p:nvPr/>
                </p:nvSpPr>
                <p:spPr>
                  <a:xfrm>
                    <a:off x="333899" y="924667"/>
                    <a:ext cx="116700" cy="1167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" name="Google Shape;1366;p36">
                    <a:extLst>
                      <a:ext uri="{FF2B5EF4-FFF2-40B4-BE49-F238E27FC236}">
                        <a16:creationId xmlns:a16="http://schemas.microsoft.com/office/drawing/2014/main" id="{5C205296-59E2-14DF-656A-FA4558064B3F}"/>
                      </a:ext>
                    </a:extLst>
                  </p:cNvPr>
                  <p:cNvSpPr/>
                  <p:nvPr/>
                </p:nvSpPr>
                <p:spPr>
                  <a:xfrm>
                    <a:off x="355086" y="943207"/>
                    <a:ext cx="76500" cy="345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" name="Google Shape;1367;p36">
                    <a:extLst>
                      <a:ext uri="{FF2B5EF4-FFF2-40B4-BE49-F238E27FC236}">
                        <a16:creationId xmlns:a16="http://schemas.microsoft.com/office/drawing/2014/main" id="{640C4184-8E6B-FCE1-2856-AE7C85418258}"/>
                      </a:ext>
                    </a:extLst>
                  </p:cNvPr>
                  <p:cNvSpPr/>
                  <p:nvPr/>
                </p:nvSpPr>
                <p:spPr>
                  <a:xfrm>
                    <a:off x="365680" y="996176"/>
                    <a:ext cx="55619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" h="7" extrusionOk="0">
                        <a:moveTo>
                          <a:pt x="4" y="7"/>
                        </a:moveTo>
                        <a:cubicBezTo>
                          <a:pt x="21" y="7"/>
                          <a:pt x="21" y="7"/>
                          <a:pt x="21" y="7"/>
                        </a:cubicBezTo>
                        <a:cubicBezTo>
                          <a:pt x="23" y="7"/>
                          <a:pt x="25" y="5"/>
                          <a:pt x="25" y="3"/>
                        </a:cubicBezTo>
                        <a:cubicBezTo>
                          <a:pt x="25" y="1"/>
                          <a:pt x="23" y="0"/>
                          <a:pt x="21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2" y="0"/>
                          <a:pt x="0" y="1"/>
                          <a:pt x="0" y="3"/>
                        </a:cubicBezTo>
                        <a:cubicBezTo>
                          <a:pt x="0" y="5"/>
                          <a:pt x="2" y="7"/>
                          <a:pt x="4" y="7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" name="Google Shape;1368;p36">
                  <a:extLst>
                    <a:ext uri="{FF2B5EF4-FFF2-40B4-BE49-F238E27FC236}">
                      <a16:creationId xmlns:a16="http://schemas.microsoft.com/office/drawing/2014/main" id="{E15E5929-A1F5-B8D1-9302-19A37A1BEBA1}"/>
                    </a:ext>
                  </a:extLst>
                </p:cNvPr>
                <p:cNvSpPr/>
                <p:nvPr/>
              </p:nvSpPr>
              <p:spPr>
                <a:xfrm>
                  <a:off x="1093075" y="1008825"/>
                  <a:ext cx="1942500" cy="504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chivo"/>
                    <a:ea typeface="Archivo"/>
                    <a:cs typeface="Archivo"/>
                    <a:sym typeface="Archivo"/>
                  </a:endParaRPr>
                </a:p>
              </p:txBody>
            </p:sp>
            <p:grpSp>
              <p:nvGrpSpPr>
                <p:cNvPr id="25" name="Google Shape;1369;p36">
                  <a:extLst>
                    <a:ext uri="{FF2B5EF4-FFF2-40B4-BE49-F238E27FC236}">
                      <a16:creationId xmlns:a16="http://schemas.microsoft.com/office/drawing/2014/main" id="{CAC517CD-8703-A28E-7933-61134AECEB20}"/>
                    </a:ext>
                  </a:extLst>
                </p:cNvPr>
                <p:cNvGrpSpPr/>
                <p:nvPr/>
              </p:nvGrpSpPr>
              <p:grpSpPr>
                <a:xfrm>
                  <a:off x="1214762" y="7125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76" name="Google Shape;1370;p36">
                    <a:extLst>
                      <a:ext uri="{FF2B5EF4-FFF2-40B4-BE49-F238E27FC236}">
                        <a16:creationId xmlns:a16="http://schemas.microsoft.com/office/drawing/2014/main" id="{9440257F-EAB6-9400-D333-B1C47ADCB5D5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" name="Google Shape;1371;p36">
                    <a:extLst>
                      <a:ext uri="{FF2B5EF4-FFF2-40B4-BE49-F238E27FC236}">
                        <a16:creationId xmlns:a16="http://schemas.microsoft.com/office/drawing/2014/main" id="{4B75FDC4-28A7-8ABA-845C-C65F507EEA44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1372;p36">
                    <a:extLst>
                      <a:ext uri="{FF2B5EF4-FFF2-40B4-BE49-F238E27FC236}">
                        <a16:creationId xmlns:a16="http://schemas.microsoft.com/office/drawing/2014/main" id="{CD00EA5D-A528-7E67-5F14-50DA1075FB40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1373;p36">
                    <a:extLst>
                      <a:ext uri="{FF2B5EF4-FFF2-40B4-BE49-F238E27FC236}">
                        <a16:creationId xmlns:a16="http://schemas.microsoft.com/office/drawing/2014/main" id="{357AC321-0A36-3763-8AFC-26CA28DB6D8F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1374;p36">
                    <a:extLst>
                      <a:ext uri="{FF2B5EF4-FFF2-40B4-BE49-F238E27FC236}">
                        <a16:creationId xmlns:a16="http://schemas.microsoft.com/office/drawing/2014/main" id="{ECCF8B2B-97CB-E154-CC21-8F748F65BA08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1375;p36">
                    <a:extLst>
                      <a:ext uri="{FF2B5EF4-FFF2-40B4-BE49-F238E27FC236}">
                        <a16:creationId xmlns:a16="http://schemas.microsoft.com/office/drawing/2014/main" id="{3AB64E64-BD9A-8CA7-C9EF-7676308BDF81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1376;p36">
                    <a:extLst>
                      <a:ext uri="{FF2B5EF4-FFF2-40B4-BE49-F238E27FC236}">
                        <a16:creationId xmlns:a16="http://schemas.microsoft.com/office/drawing/2014/main" id="{898FE38B-D820-291E-5984-00287CDD2EC8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" name="Google Shape;1377;p36">
                    <a:extLst>
                      <a:ext uri="{FF2B5EF4-FFF2-40B4-BE49-F238E27FC236}">
                        <a16:creationId xmlns:a16="http://schemas.microsoft.com/office/drawing/2014/main" id="{F1254F08-1912-A07E-D3DC-C707623CC78E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" name="Google Shape;1378;p36">
                    <a:extLst>
                      <a:ext uri="{FF2B5EF4-FFF2-40B4-BE49-F238E27FC236}">
                        <a16:creationId xmlns:a16="http://schemas.microsoft.com/office/drawing/2014/main" id="{91B3374D-358C-5993-3B3D-53F67E8743D9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1379;p36">
                    <a:extLst>
                      <a:ext uri="{FF2B5EF4-FFF2-40B4-BE49-F238E27FC236}">
                        <a16:creationId xmlns:a16="http://schemas.microsoft.com/office/drawing/2014/main" id="{B877317A-69B3-D9CA-C16F-2B5B4948D9AD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1380;p36">
                    <a:extLst>
                      <a:ext uri="{FF2B5EF4-FFF2-40B4-BE49-F238E27FC236}">
                        <a16:creationId xmlns:a16="http://schemas.microsoft.com/office/drawing/2014/main" id="{1AEAD824-8981-7B1C-8908-9C44EE28765B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1381;p36">
                    <a:extLst>
                      <a:ext uri="{FF2B5EF4-FFF2-40B4-BE49-F238E27FC236}">
                        <a16:creationId xmlns:a16="http://schemas.microsoft.com/office/drawing/2014/main" id="{7C34A226-6512-957A-BA66-E3B56BE5806E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1382;p36">
                    <a:extLst>
                      <a:ext uri="{FF2B5EF4-FFF2-40B4-BE49-F238E27FC236}">
                        <a16:creationId xmlns:a16="http://schemas.microsoft.com/office/drawing/2014/main" id="{7F428152-55A2-56FB-A4F0-B32C97123D26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1383;p36">
                    <a:extLst>
                      <a:ext uri="{FF2B5EF4-FFF2-40B4-BE49-F238E27FC236}">
                        <a16:creationId xmlns:a16="http://schemas.microsoft.com/office/drawing/2014/main" id="{A44F03DB-6173-E4D3-1DBD-73B5062D6616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" name="Google Shape;1384;p36">
                    <a:extLst>
                      <a:ext uri="{FF2B5EF4-FFF2-40B4-BE49-F238E27FC236}">
                        <a16:creationId xmlns:a16="http://schemas.microsoft.com/office/drawing/2014/main" id="{F21194A4-3AF3-04B3-426F-80CABDB2C38B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" name="Google Shape;1385;p36">
                  <a:extLst>
                    <a:ext uri="{FF2B5EF4-FFF2-40B4-BE49-F238E27FC236}">
                      <a16:creationId xmlns:a16="http://schemas.microsoft.com/office/drawing/2014/main" id="{56D945B6-C904-DE46-5CC5-DAD4CAA3D001}"/>
                    </a:ext>
                  </a:extLst>
                </p:cNvPr>
                <p:cNvGrpSpPr/>
                <p:nvPr/>
              </p:nvGrpSpPr>
              <p:grpSpPr>
                <a:xfrm>
                  <a:off x="1343412" y="712508"/>
                  <a:ext cx="119440" cy="301982"/>
                  <a:chOff x="839484" y="690268"/>
                  <a:chExt cx="140369" cy="354896"/>
                </a:xfrm>
              </p:grpSpPr>
              <p:sp>
                <p:nvSpPr>
                  <p:cNvPr id="61" name="Google Shape;1386;p36">
                    <a:extLst>
                      <a:ext uri="{FF2B5EF4-FFF2-40B4-BE49-F238E27FC236}">
                        <a16:creationId xmlns:a16="http://schemas.microsoft.com/office/drawing/2014/main" id="{5795FCE6-D8B3-6AAF-0043-B23CE0B8483C}"/>
                      </a:ext>
                    </a:extLst>
                  </p:cNvPr>
                  <p:cNvSpPr/>
                  <p:nvPr/>
                </p:nvSpPr>
                <p:spPr>
                  <a:xfrm>
                    <a:off x="839484" y="690268"/>
                    <a:ext cx="140369" cy="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9" extrusionOk="0">
                        <a:moveTo>
                          <a:pt x="62" y="19"/>
                        </a:move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8" y="0"/>
                          <a:pt x="58" y="0"/>
                          <a:pt x="58" y="0"/>
                        </a:cubicBezTo>
                        <a:cubicBezTo>
                          <a:pt x="60" y="0"/>
                          <a:pt x="62" y="1"/>
                          <a:pt x="62" y="4"/>
                        </a:cubicBezTo>
                        <a:lnTo>
                          <a:pt x="62" y="19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" name="Google Shape;1387;p36">
                    <a:extLst>
                      <a:ext uri="{FF2B5EF4-FFF2-40B4-BE49-F238E27FC236}">
                        <a16:creationId xmlns:a16="http://schemas.microsoft.com/office/drawing/2014/main" id="{6D6A6DAE-C65C-F8F1-C8B2-781923CE0D08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262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115" extrusionOk="0">
                        <a:moveTo>
                          <a:pt x="62" y="0"/>
                        </a:move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8" y="32"/>
                          <a:pt x="10" y="111"/>
                          <a:pt x="10" y="111"/>
                        </a:cubicBezTo>
                        <a:cubicBezTo>
                          <a:pt x="9" y="113"/>
                          <a:pt x="11" y="115"/>
                          <a:pt x="13" y="115"/>
                        </a:cubicBezTo>
                        <a:cubicBezTo>
                          <a:pt x="31" y="115"/>
                          <a:pt x="31" y="115"/>
                          <a:pt x="31" y="115"/>
                        </a:cubicBezTo>
                        <a:cubicBezTo>
                          <a:pt x="48" y="115"/>
                          <a:pt x="48" y="115"/>
                          <a:pt x="48" y="115"/>
                        </a:cubicBezTo>
                        <a:cubicBezTo>
                          <a:pt x="51" y="115"/>
                          <a:pt x="52" y="113"/>
                          <a:pt x="52" y="111"/>
                        </a:cubicBezTo>
                        <a:cubicBezTo>
                          <a:pt x="52" y="111"/>
                          <a:pt x="54" y="32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" name="Google Shape;1388;p36">
                    <a:extLst>
                      <a:ext uri="{FF2B5EF4-FFF2-40B4-BE49-F238E27FC236}">
                        <a16:creationId xmlns:a16="http://schemas.microsoft.com/office/drawing/2014/main" id="{4787613F-BB8F-77C0-CB7C-FA9E0F4071FF}"/>
                      </a:ext>
                    </a:extLst>
                  </p:cNvPr>
                  <p:cNvSpPr/>
                  <p:nvPr/>
                </p:nvSpPr>
                <p:spPr>
                  <a:xfrm>
                    <a:off x="863321" y="994842"/>
                    <a:ext cx="95345" cy="37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" h="14" extrusionOk="0">
                        <a:moveTo>
                          <a:pt x="18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18" y="14"/>
                        </a:lnTo>
                        <a:lnTo>
                          <a:pt x="36" y="14"/>
                        </a:lnTo>
                        <a:lnTo>
                          <a:pt x="36" y="0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" name="Google Shape;1389;p36">
                    <a:extLst>
                      <a:ext uri="{FF2B5EF4-FFF2-40B4-BE49-F238E27FC236}">
                        <a16:creationId xmlns:a16="http://schemas.microsoft.com/office/drawing/2014/main" id="{74596645-D6BD-6128-0E0E-05D391675E67}"/>
                      </a:ext>
                    </a:extLst>
                  </p:cNvPr>
                  <p:cNvSpPr/>
                  <p:nvPr/>
                </p:nvSpPr>
                <p:spPr>
                  <a:xfrm>
                    <a:off x="863321" y="1031921"/>
                    <a:ext cx="95345" cy="13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" h="6" extrusionOk="0">
                        <a:moveTo>
                          <a:pt x="2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3" y="6"/>
                          <a:pt x="6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9" y="6"/>
                          <a:pt x="42" y="3"/>
                          <a:pt x="42" y="0"/>
                        </a:cubicBezTo>
                        <a:lnTo>
                          <a:pt x="2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" name="Google Shape;1390;p36">
                    <a:extLst>
                      <a:ext uri="{FF2B5EF4-FFF2-40B4-BE49-F238E27FC236}">
                        <a16:creationId xmlns:a16="http://schemas.microsoft.com/office/drawing/2014/main" id="{250F5311-C6CA-4DA0-FE70-9D351E75C6D1}"/>
                      </a:ext>
                    </a:extLst>
                  </p:cNvPr>
                  <p:cNvSpPr/>
                  <p:nvPr/>
                </p:nvSpPr>
                <p:spPr>
                  <a:xfrm>
                    <a:off x="852727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" name="Google Shape;1391;p36">
                    <a:extLst>
                      <a:ext uri="{FF2B5EF4-FFF2-40B4-BE49-F238E27FC236}">
                        <a16:creationId xmlns:a16="http://schemas.microsoft.com/office/drawing/2014/main" id="{5F2450C9-1543-27D2-D8E2-951919059AD8}"/>
                      </a:ext>
                    </a:extLst>
                  </p:cNvPr>
                  <p:cNvSpPr/>
                  <p:nvPr/>
                </p:nvSpPr>
                <p:spPr>
                  <a:xfrm>
                    <a:off x="87126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" name="Google Shape;1392;p36">
                    <a:extLst>
                      <a:ext uri="{FF2B5EF4-FFF2-40B4-BE49-F238E27FC236}">
                        <a16:creationId xmlns:a16="http://schemas.microsoft.com/office/drawing/2014/main" id="{F05302D0-D8FA-E5A3-0AA7-6CE2EB6DB5D0}"/>
                      </a:ext>
                    </a:extLst>
                  </p:cNvPr>
                  <p:cNvSpPr/>
                  <p:nvPr/>
                </p:nvSpPr>
                <p:spPr>
                  <a:xfrm>
                    <a:off x="889805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" name="Google Shape;1393;p36">
                    <a:extLst>
                      <a:ext uri="{FF2B5EF4-FFF2-40B4-BE49-F238E27FC236}">
                        <a16:creationId xmlns:a16="http://schemas.microsoft.com/office/drawing/2014/main" id="{E082DA43-49E2-11A2-E1DE-954A9F526F45}"/>
                      </a:ext>
                    </a:extLst>
                  </p:cNvPr>
                  <p:cNvSpPr/>
                  <p:nvPr/>
                </p:nvSpPr>
                <p:spPr>
                  <a:xfrm>
                    <a:off x="908344" y="700862"/>
                    <a:ext cx="5297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" name="Google Shape;1394;p36">
                    <a:extLst>
                      <a:ext uri="{FF2B5EF4-FFF2-40B4-BE49-F238E27FC236}">
                        <a16:creationId xmlns:a16="http://schemas.microsoft.com/office/drawing/2014/main" id="{25A9B702-E733-C88C-2C77-DE8A8606A5AF}"/>
                      </a:ext>
                    </a:extLst>
                  </p:cNvPr>
                  <p:cNvSpPr/>
                  <p:nvPr/>
                </p:nvSpPr>
                <p:spPr>
                  <a:xfrm>
                    <a:off x="926884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" name="Google Shape;1395;p36">
                    <a:extLst>
                      <a:ext uri="{FF2B5EF4-FFF2-40B4-BE49-F238E27FC236}">
                        <a16:creationId xmlns:a16="http://schemas.microsoft.com/office/drawing/2014/main" id="{EDEBA4BB-3747-DEE8-292C-C47770EC6325}"/>
                      </a:ext>
                    </a:extLst>
                  </p:cNvPr>
                  <p:cNvSpPr/>
                  <p:nvPr/>
                </p:nvSpPr>
                <p:spPr>
                  <a:xfrm>
                    <a:off x="94542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" name="Google Shape;1396;p36">
                    <a:extLst>
                      <a:ext uri="{FF2B5EF4-FFF2-40B4-BE49-F238E27FC236}">
                        <a16:creationId xmlns:a16="http://schemas.microsoft.com/office/drawing/2014/main" id="{4A1B37D5-91E0-43F9-77CC-E7D03E14F5F2}"/>
                      </a:ext>
                    </a:extLst>
                  </p:cNvPr>
                  <p:cNvSpPr/>
                  <p:nvPr/>
                </p:nvSpPr>
                <p:spPr>
                  <a:xfrm>
                    <a:off x="963962" y="700862"/>
                    <a:ext cx="2649" cy="3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14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" name="Google Shape;1397;p36">
                    <a:extLst>
                      <a:ext uri="{FF2B5EF4-FFF2-40B4-BE49-F238E27FC236}">
                        <a16:creationId xmlns:a16="http://schemas.microsoft.com/office/drawing/2014/main" id="{2A8EC2D7-29F4-49AF-E904-D5C8B4F35603}"/>
                      </a:ext>
                    </a:extLst>
                  </p:cNvPr>
                  <p:cNvSpPr/>
                  <p:nvPr/>
                </p:nvSpPr>
                <p:spPr>
                  <a:xfrm>
                    <a:off x="887156" y="1013380"/>
                    <a:ext cx="45025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" h="9" extrusionOk="0">
                        <a:moveTo>
                          <a:pt x="16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0" y="4"/>
                          <a:pt x="20" y="4"/>
                          <a:pt x="20" y="4"/>
                        </a:cubicBezTo>
                        <a:cubicBezTo>
                          <a:pt x="20" y="2"/>
                          <a:pt x="18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" name="Google Shape;1398;p36">
                    <a:extLst>
                      <a:ext uri="{FF2B5EF4-FFF2-40B4-BE49-F238E27FC236}">
                        <a16:creationId xmlns:a16="http://schemas.microsoft.com/office/drawing/2014/main" id="{226E7BEE-77C2-8708-F5C6-604B8864D9DC}"/>
                      </a:ext>
                    </a:extLst>
                  </p:cNvPr>
                  <p:cNvSpPr/>
                  <p:nvPr/>
                </p:nvSpPr>
                <p:spPr>
                  <a:xfrm>
                    <a:off x="839484" y="732644"/>
                    <a:ext cx="140369" cy="71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" h="31" extrusionOk="0">
                        <a:moveTo>
                          <a:pt x="31" y="14"/>
                        </a:moveTo>
                        <a:cubicBezTo>
                          <a:pt x="57" y="31"/>
                          <a:pt x="57" y="31"/>
                          <a:pt x="57" y="31"/>
                        </a:cubicBezTo>
                        <a:cubicBezTo>
                          <a:pt x="58" y="19"/>
                          <a:pt x="60" y="8"/>
                          <a:pt x="62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8"/>
                          <a:pt x="4" y="19"/>
                          <a:pt x="5" y="31"/>
                        </a:cubicBezTo>
                        <a:lnTo>
                          <a:pt x="31" y="1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" name="Google Shape;1399;p36">
                    <a:extLst>
                      <a:ext uri="{FF2B5EF4-FFF2-40B4-BE49-F238E27FC236}">
                        <a16:creationId xmlns:a16="http://schemas.microsoft.com/office/drawing/2014/main" id="{19D14653-5385-D17D-BEBD-6DFB9B5B5C9D}"/>
                      </a:ext>
                    </a:extLst>
                  </p:cNvPr>
                  <p:cNvSpPr/>
                  <p:nvPr/>
                </p:nvSpPr>
                <p:spPr>
                  <a:xfrm>
                    <a:off x="860671" y="920685"/>
                    <a:ext cx="100642" cy="74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" h="32" extrusionOk="0">
                        <a:moveTo>
                          <a:pt x="22" y="15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1" y="28"/>
                          <a:pt x="1" y="28"/>
                        </a:cubicBezTo>
                        <a:cubicBezTo>
                          <a:pt x="0" y="30"/>
                          <a:pt x="2" y="32"/>
                          <a:pt x="4" y="32"/>
                        </a:cubicBezTo>
                        <a:cubicBezTo>
                          <a:pt x="22" y="32"/>
                          <a:pt x="22" y="32"/>
                          <a:pt x="22" y="32"/>
                        </a:cubicBezTo>
                        <a:cubicBezTo>
                          <a:pt x="39" y="32"/>
                          <a:pt x="39" y="32"/>
                          <a:pt x="39" y="32"/>
                        </a:cubicBezTo>
                        <a:cubicBezTo>
                          <a:pt x="42" y="32"/>
                          <a:pt x="43" y="30"/>
                          <a:pt x="43" y="28"/>
                        </a:cubicBezTo>
                        <a:cubicBezTo>
                          <a:pt x="43" y="28"/>
                          <a:pt x="43" y="17"/>
                          <a:pt x="44" y="0"/>
                        </a:cubicBezTo>
                        <a:lnTo>
                          <a:pt x="22" y="1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" name="Google Shape;1400;p36">
                    <a:extLst>
                      <a:ext uri="{FF2B5EF4-FFF2-40B4-BE49-F238E27FC236}">
                        <a16:creationId xmlns:a16="http://schemas.microsoft.com/office/drawing/2014/main" id="{0C52C878-D04E-3163-BAF3-C325EDE96043}"/>
                      </a:ext>
                    </a:extLst>
                  </p:cNvPr>
                  <p:cNvSpPr/>
                  <p:nvPr/>
                </p:nvSpPr>
                <p:spPr>
                  <a:xfrm>
                    <a:off x="852727" y="782965"/>
                    <a:ext cx="113885" cy="5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" h="23" extrusionOk="0">
                        <a:moveTo>
                          <a:pt x="50" y="23"/>
                        </a:moveTo>
                        <a:cubicBezTo>
                          <a:pt x="50" y="21"/>
                          <a:pt x="50" y="19"/>
                          <a:pt x="50" y="17"/>
                        </a:cubicBezTo>
                        <a:cubicBezTo>
                          <a:pt x="25" y="0"/>
                          <a:pt x="25" y="0"/>
                          <a:pt x="25" y="0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9"/>
                          <a:pt x="0" y="21"/>
                          <a:pt x="0" y="23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lnTo>
                          <a:pt x="50" y="2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" name="Google Shape;1401;p36">
                  <a:extLst>
                    <a:ext uri="{FF2B5EF4-FFF2-40B4-BE49-F238E27FC236}">
                      <a16:creationId xmlns:a16="http://schemas.microsoft.com/office/drawing/2014/main" id="{6CCDE7FD-04BB-9F5E-9B49-B3694CFEDD4D}"/>
                    </a:ext>
                  </a:extLst>
                </p:cNvPr>
                <p:cNvGrpSpPr/>
                <p:nvPr/>
              </p:nvGrpSpPr>
              <p:grpSpPr>
                <a:xfrm>
                  <a:off x="1736309" y="813656"/>
                  <a:ext cx="136033" cy="200805"/>
                  <a:chOff x="1054008" y="744191"/>
                  <a:chExt cx="206580" cy="304954"/>
                </a:xfrm>
              </p:grpSpPr>
              <p:sp>
                <p:nvSpPr>
                  <p:cNvPr id="45" name="Google Shape;1402;p36">
                    <a:extLst>
                      <a:ext uri="{FF2B5EF4-FFF2-40B4-BE49-F238E27FC236}">
                        <a16:creationId xmlns:a16="http://schemas.microsoft.com/office/drawing/2014/main" id="{5B1A5E1D-6625-A6F3-261D-12B1B04485F7}"/>
                      </a:ext>
                    </a:extLst>
                  </p:cNvPr>
                  <p:cNvSpPr/>
                  <p:nvPr/>
                </p:nvSpPr>
                <p:spPr>
                  <a:xfrm>
                    <a:off x="1077845" y="831591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" name="Google Shape;1403;p36">
                    <a:extLst>
                      <a:ext uri="{FF2B5EF4-FFF2-40B4-BE49-F238E27FC236}">
                        <a16:creationId xmlns:a16="http://schemas.microsoft.com/office/drawing/2014/main" id="{CECFC79E-E7AD-A6D2-2839-439392934C16}"/>
                      </a:ext>
                    </a:extLst>
                  </p:cNvPr>
                  <p:cNvSpPr/>
                  <p:nvPr/>
                </p:nvSpPr>
                <p:spPr>
                  <a:xfrm>
                    <a:off x="1064602" y="744191"/>
                    <a:ext cx="185392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39" extrusionOk="0">
                        <a:moveTo>
                          <a:pt x="72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81" y="39"/>
                          <a:pt x="81" y="39"/>
                          <a:pt x="81" y="39"/>
                        </a:cubicBezTo>
                        <a:cubicBezTo>
                          <a:pt x="81" y="8"/>
                          <a:pt x="81" y="8"/>
                          <a:pt x="81" y="8"/>
                        </a:cubicBezTo>
                        <a:cubicBezTo>
                          <a:pt x="81" y="3"/>
                          <a:pt x="7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" name="Google Shape;1404;p36">
                    <a:extLst>
                      <a:ext uri="{FF2B5EF4-FFF2-40B4-BE49-F238E27FC236}">
                        <a16:creationId xmlns:a16="http://schemas.microsoft.com/office/drawing/2014/main" id="{FFFC634B-C0CF-8A5C-F0F4-199C42E13265}"/>
                      </a:ext>
                    </a:extLst>
                  </p:cNvPr>
                  <p:cNvSpPr/>
                  <p:nvPr/>
                </p:nvSpPr>
                <p:spPr>
                  <a:xfrm>
                    <a:off x="1152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" name="Google Shape;1405;p36">
                    <a:extLst>
                      <a:ext uri="{FF2B5EF4-FFF2-40B4-BE49-F238E27FC236}">
                        <a16:creationId xmlns:a16="http://schemas.microsoft.com/office/drawing/2014/main" id="{58818454-EC37-6531-5897-E44D0AE11A80}"/>
                      </a:ext>
                    </a:extLst>
                  </p:cNvPr>
                  <p:cNvSpPr/>
                  <p:nvPr/>
                </p:nvSpPr>
                <p:spPr>
                  <a:xfrm>
                    <a:off x="1183784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" name="Google Shape;1406;p36">
                    <a:extLst>
                      <a:ext uri="{FF2B5EF4-FFF2-40B4-BE49-F238E27FC236}">
                        <a16:creationId xmlns:a16="http://schemas.microsoft.com/office/drawing/2014/main" id="{672A6F5D-B4C1-E75C-B7CC-79DCA49AC9BA}"/>
                      </a:ext>
                    </a:extLst>
                  </p:cNvPr>
                  <p:cNvSpPr/>
                  <p:nvPr/>
                </p:nvSpPr>
                <p:spPr>
                  <a:xfrm>
                    <a:off x="1218213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" name="Google Shape;1407;p36">
                    <a:extLst>
                      <a:ext uri="{FF2B5EF4-FFF2-40B4-BE49-F238E27FC236}">
                        <a16:creationId xmlns:a16="http://schemas.microsoft.com/office/drawing/2014/main" id="{A7BD7C1D-80F0-A9F6-BF4F-E5F02AECE340}"/>
                      </a:ext>
                    </a:extLst>
                  </p:cNvPr>
                  <p:cNvSpPr/>
                  <p:nvPr/>
                </p:nvSpPr>
                <p:spPr>
                  <a:xfrm>
                    <a:off x="1120377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" name="Google Shape;1408;p36">
                    <a:extLst>
                      <a:ext uri="{FF2B5EF4-FFF2-40B4-BE49-F238E27FC236}">
                        <a16:creationId xmlns:a16="http://schemas.microsoft.com/office/drawing/2014/main" id="{1231B157-6668-DC8E-5BD5-54F222D3D823}"/>
                      </a:ext>
                    </a:extLst>
                  </p:cNvPr>
                  <p:cNvSpPr/>
                  <p:nvPr/>
                </p:nvSpPr>
                <p:spPr>
                  <a:xfrm>
                    <a:off x="1094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" name="Google Shape;1409;p36">
                    <a:extLst>
                      <a:ext uri="{FF2B5EF4-FFF2-40B4-BE49-F238E27FC236}">
                        <a16:creationId xmlns:a16="http://schemas.microsoft.com/office/drawing/2014/main" id="{32F7D9CF-4117-3727-DD3A-F26B25EA2B01}"/>
                      </a:ext>
                    </a:extLst>
                  </p:cNvPr>
                  <p:cNvSpPr/>
                  <p:nvPr/>
                </p:nvSpPr>
                <p:spPr>
                  <a:xfrm>
                    <a:off x="1054008" y="890237"/>
                    <a:ext cx="206580" cy="158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70" extrusionOk="0">
                        <a:moveTo>
                          <a:pt x="81" y="8"/>
                        </a:moveTo>
                        <a:cubicBezTo>
                          <a:pt x="77" y="7"/>
                          <a:pt x="74" y="4"/>
                          <a:pt x="74" y="0"/>
                        </a:cubicBezTo>
                        <a:cubicBezTo>
                          <a:pt x="45" y="0"/>
                          <a:pt x="45" y="0"/>
                          <a:pt x="45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7" y="4"/>
                          <a:pt x="14" y="7"/>
                          <a:pt x="10" y="8"/>
                        </a:cubicBezTo>
                        <a:cubicBezTo>
                          <a:pt x="4" y="9"/>
                          <a:pt x="0" y="15"/>
                          <a:pt x="0" y="21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65"/>
                          <a:pt x="5" y="70"/>
                          <a:pt x="11" y="70"/>
                        </a:cubicBezTo>
                        <a:cubicBezTo>
                          <a:pt x="45" y="70"/>
                          <a:pt x="45" y="70"/>
                          <a:pt x="45" y="70"/>
                        </a:cubicBezTo>
                        <a:cubicBezTo>
                          <a:pt x="80" y="70"/>
                          <a:pt x="80" y="70"/>
                          <a:pt x="80" y="70"/>
                        </a:cubicBezTo>
                        <a:cubicBezTo>
                          <a:pt x="86" y="70"/>
                          <a:pt x="91" y="65"/>
                          <a:pt x="91" y="59"/>
                        </a:cubicBezTo>
                        <a:cubicBezTo>
                          <a:pt x="91" y="21"/>
                          <a:pt x="91" y="21"/>
                          <a:pt x="91" y="21"/>
                        </a:cubicBezTo>
                        <a:cubicBezTo>
                          <a:pt x="91" y="15"/>
                          <a:pt x="87" y="9"/>
                          <a:pt x="81" y="8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" name="Google Shape;1410;p36">
                    <a:extLst>
                      <a:ext uri="{FF2B5EF4-FFF2-40B4-BE49-F238E27FC236}">
                        <a16:creationId xmlns:a16="http://schemas.microsoft.com/office/drawing/2014/main" id="{B42C1F50-9FDC-C051-8C6D-16C5CF84F2FA}"/>
                      </a:ext>
                    </a:extLst>
                  </p:cNvPr>
                  <p:cNvSpPr/>
                  <p:nvPr/>
                </p:nvSpPr>
                <p:spPr>
                  <a:xfrm>
                    <a:off x="1077845" y="893047"/>
                    <a:ext cx="156260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7" extrusionOk="0">
                        <a:moveTo>
                          <a:pt x="68" y="7"/>
                        </a:moveTo>
                        <a:cubicBezTo>
                          <a:pt x="65" y="6"/>
                          <a:pt x="63" y="3"/>
                          <a:pt x="63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6" y="3"/>
                          <a:pt x="4" y="6"/>
                          <a:pt x="0" y="7"/>
                        </a:cubicBezTo>
                        <a:lnTo>
                          <a:pt x="68" y="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" name="Google Shape;1411;p36">
                    <a:extLst>
                      <a:ext uri="{FF2B5EF4-FFF2-40B4-BE49-F238E27FC236}">
                        <a16:creationId xmlns:a16="http://schemas.microsoft.com/office/drawing/2014/main" id="{7E7B5752-38B4-03EF-1BCF-EB388ABB7503}"/>
                      </a:ext>
                    </a:extLst>
                  </p:cNvPr>
                  <p:cNvSpPr/>
                  <p:nvPr/>
                </p:nvSpPr>
                <p:spPr>
                  <a:xfrm>
                    <a:off x="1069899" y="932613"/>
                    <a:ext cx="172151" cy="794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6" extrusionOk="0">
                        <a:moveTo>
                          <a:pt x="5" y="36"/>
                        </a:moveTo>
                        <a:cubicBezTo>
                          <a:pt x="70" y="36"/>
                          <a:pt x="70" y="36"/>
                          <a:pt x="70" y="36"/>
                        </a:cubicBezTo>
                        <a:cubicBezTo>
                          <a:pt x="73" y="36"/>
                          <a:pt x="75" y="34"/>
                          <a:pt x="75" y="3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75" y="2"/>
                          <a:pt x="73" y="0"/>
                          <a:pt x="70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0" y="34"/>
                          <a:pt x="2" y="36"/>
                          <a:pt x="5" y="3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" name="Google Shape;1412;p36">
                    <a:extLst>
                      <a:ext uri="{FF2B5EF4-FFF2-40B4-BE49-F238E27FC236}">
                        <a16:creationId xmlns:a16="http://schemas.microsoft.com/office/drawing/2014/main" id="{EF2B0651-11BD-33D6-8D87-B3E54EA4A4F6}"/>
                      </a:ext>
                    </a:extLst>
                  </p:cNvPr>
                  <p:cNvSpPr/>
                  <p:nvPr/>
                </p:nvSpPr>
                <p:spPr>
                  <a:xfrm>
                    <a:off x="1101681" y="948504"/>
                    <a:ext cx="111236" cy="344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" h="15" extrusionOk="0">
                        <a:moveTo>
                          <a:pt x="7" y="15"/>
                        </a:moveTo>
                        <a:cubicBezTo>
                          <a:pt x="41" y="15"/>
                          <a:pt x="41" y="15"/>
                          <a:pt x="41" y="15"/>
                        </a:cubicBezTo>
                        <a:cubicBezTo>
                          <a:pt x="45" y="15"/>
                          <a:pt x="49" y="12"/>
                          <a:pt x="49" y="7"/>
                        </a:cubicBezTo>
                        <a:cubicBezTo>
                          <a:pt x="49" y="3"/>
                          <a:pt x="45" y="0"/>
                          <a:pt x="41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3" y="0"/>
                          <a:pt x="0" y="3"/>
                          <a:pt x="0" y="7"/>
                        </a:cubicBezTo>
                        <a:cubicBezTo>
                          <a:pt x="0" y="12"/>
                          <a:pt x="3" y="15"/>
                          <a:pt x="7" y="1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" name="Google Shape;1413;p36">
                    <a:extLst>
                      <a:ext uri="{FF2B5EF4-FFF2-40B4-BE49-F238E27FC236}">
                        <a16:creationId xmlns:a16="http://schemas.microsoft.com/office/drawing/2014/main" id="{874FA3DE-AAA7-3AA8-0402-CB4A23887132}"/>
                      </a:ext>
                    </a:extLst>
                  </p:cNvPr>
                  <p:cNvSpPr/>
                  <p:nvPr/>
                </p:nvSpPr>
                <p:spPr>
                  <a:xfrm>
                    <a:off x="1112274" y="990879"/>
                    <a:ext cx="87400" cy="10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5" extrusionOk="0">
                        <a:moveTo>
                          <a:pt x="3" y="5"/>
                        </a:moveTo>
                        <a:cubicBezTo>
                          <a:pt x="36" y="5"/>
                          <a:pt x="36" y="5"/>
                          <a:pt x="36" y="5"/>
                        </a:cubicBezTo>
                        <a:cubicBezTo>
                          <a:pt x="37" y="5"/>
                          <a:pt x="38" y="4"/>
                          <a:pt x="38" y="3"/>
                        </a:cubicBezTo>
                        <a:cubicBezTo>
                          <a:pt x="38" y="1"/>
                          <a:pt x="37" y="0"/>
                          <a:pt x="36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1"/>
                          <a:pt x="0" y="3"/>
                        </a:cubicBezTo>
                        <a:cubicBezTo>
                          <a:pt x="0" y="4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" name="Google Shape;1414;p36">
                    <a:extLst>
                      <a:ext uri="{FF2B5EF4-FFF2-40B4-BE49-F238E27FC236}">
                        <a16:creationId xmlns:a16="http://schemas.microsoft.com/office/drawing/2014/main" id="{600070D9-543A-2054-E728-DDD638B5B6CB}"/>
                      </a:ext>
                    </a:extLst>
                  </p:cNvPr>
                  <p:cNvSpPr/>
                  <p:nvPr/>
                </p:nvSpPr>
                <p:spPr>
                  <a:xfrm>
                    <a:off x="1064602" y="852077"/>
                    <a:ext cx="185100" cy="210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" name="Google Shape;1415;p36">
                    <a:extLst>
                      <a:ext uri="{FF2B5EF4-FFF2-40B4-BE49-F238E27FC236}">
                        <a16:creationId xmlns:a16="http://schemas.microsoft.com/office/drawing/2014/main" id="{D76F0D4E-52E9-7CC9-5CC3-5CA1F903B96F}"/>
                      </a:ext>
                    </a:extLst>
                  </p:cNvPr>
                  <p:cNvSpPr/>
                  <p:nvPr/>
                </p:nvSpPr>
                <p:spPr>
                  <a:xfrm>
                    <a:off x="1077845" y="872562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" name="Google Shape;1416;p36">
                    <a:extLst>
                      <a:ext uri="{FF2B5EF4-FFF2-40B4-BE49-F238E27FC236}">
                        <a16:creationId xmlns:a16="http://schemas.microsoft.com/office/drawing/2014/main" id="{C2E7D84E-5715-E9C2-F0C1-26B13683E7E1}"/>
                      </a:ext>
                    </a:extLst>
                  </p:cNvPr>
                  <p:cNvSpPr/>
                  <p:nvPr/>
                </p:nvSpPr>
                <p:spPr>
                  <a:xfrm>
                    <a:off x="1075196" y="1049145"/>
                    <a:ext cx="158908" cy="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" h="120000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</a:path>
                    </a:pathLst>
                  </a:custGeom>
                  <a:solidFill>
                    <a:srgbClr val="A3836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" name="Google Shape;1417;p36">
                    <a:extLst>
                      <a:ext uri="{FF2B5EF4-FFF2-40B4-BE49-F238E27FC236}">
                        <a16:creationId xmlns:a16="http://schemas.microsoft.com/office/drawing/2014/main" id="{AC0FAEC6-9F27-CD91-B158-66A45ACF9029}"/>
                      </a:ext>
                    </a:extLst>
                  </p:cNvPr>
                  <p:cNvSpPr/>
                  <p:nvPr/>
                </p:nvSpPr>
                <p:spPr>
                  <a:xfrm>
                    <a:off x="1054008" y="1030605"/>
                    <a:ext cx="206580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8" extrusionOk="0">
                        <a:moveTo>
                          <a:pt x="9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5"/>
                          <a:pt x="5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5" y="8"/>
                          <a:pt x="89" y="5"/>
                          <a:pt x="91" y="0"/>
                        </a:cubicBezTo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" name="Google Shape;1418;p36">
                  <a:extLst>
                    <a:ext uri="{FF2B5EF4-FFF2-40B4-BE49-F238E27FC236}">
                      <a16:creationId xmlns:a16="http://schemas.microsoft.com/office/drawing/2014/main" id="{87792FE8-28D2-E845-B428-B0FD92FF7BA0}"/>
                    </a:ext>
                  </a:extLst>
                </p:cNvPr>
                <p:cNvGrpSpPr/>
                <p:nvPr/>
              </p:nvGrpSpPr>
              <p:grpSpPr>
                <a:xfrm>
                  <a:off x="1572559" y="813656"/>
                  <a:ext cx="136033" cy="200805"/>
                  <a:chOff x="1054008" y="744191"/>
                  <a:chExt cx="206580" cy="304954"/>
                </a:xfrm>
              </p:grpSpPr>
              <p:sp>
                <p:nvSpPr>
                  <p:cNvPr id="29" name="Google Shape;1419;p36">
                    <a:extLst>
                      <a:ext uri="{FF2B5EF4-FFF2-40B4-BE49-F238E27FC236}">
                        <a16:creationId xmlns:a16="http://schemas.microsoft.com/office/drawing/2014/main" id="{EF6E6454-4EFB-387D-0732-F75CDA199D8D}"/>
                      </a:ext>
                    </a:extLst>
                  </p:cNvPr>
                  <p:cNvSpPr/>
                  <p:nvPr/>
                </p:nvSpPr>
                <p:spPr>
                  <a:xfrm>
                    <a:off x="1077845" y="831591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" name="Google Shape;1420;p36">
                    <a:extLst>
                      <a:ext uri="{FF2B5EF4-FFF2-40B4-BE49-F238E27FC236}">
                        <a16:creationId xmlns:a16="http://schemas.microsoft.com/office/drawing/2014/main" id="{2CA787D0-C1A3-90B1-D5CF-CACD3C72D1E1}"/>
                      </a:ext>
                    </a:extLst>
                  </p:cNvPr>
                  <p:cNvSpPr/>
                  <p:nvPr/>
                </p:nvSpPr>
                <p:spPr>
                  <a:xfrm>
                    <a:off x="1064602" y="744191"/>
                    <a:ext cx="185392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39" extrusionOk="0">
                        <a:moveTo>
                          <a:pt x="72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81" y="39"/>
                          <a:pt x="81" y="39"/>
                          <a:pt x="81" y="39"/>
                        </a:cubicBezTo>
                        <a:cubicBezTo>
                          <a:pt x="81" y="8"/>
                          <a:pt x="81" y="8"/>
                          <a:pt x="81" y="8"/>
                        </a:cubicBezTo>
                        <a:cubicBezTo>
                          <a:pt x="81" y="3"/>
                          <a:pt x="7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" name="Google Shape;1421;p36">
                    <a:extLst>
                      <a:ext uri="{FF2B5EF4-FFF2-40B4-BE49-F238E27FC236}">
                        <a16:creationId xmlns:a16="http://schemas.microsoft.com/office/drawing/2014/main" id="{FC9D86FA-C3F3-C984-6B4D-53EFCBCFFDEC}"/>
                      </a:ext>
                    </a:extLst>
                  </p:cNvPr>
                  <p:cNvSpPr/>
                  <p:nvPr/>
                </p:nvSpPr>
                <p:spPr>
                  <a:xfrm>
                    <a:off x="1152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" name="Google Shape;1422;p36">
                    <a:extLst>
                      <a:ext uri="{FF2B5EF4-FFF2-40B4-BE49-F238E27FC236}">
                        <a16:creationId xmlns:a16="http://schemas.microsoft.com/office/drawing/2014/main" id="{2D8FD6F1-07E2-E37B-60BA-C7FC01A1C374}"/>
                      </a:ext>
                    </a:extLst>
                  </p:cNvPr>
                  <p:cNvSpPr/>
                  <p:nvPr/>
                </p:nvSpPr>
                <p:spPr>
                  <a:xfrm>
                    <a:off x="1183784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" name="Google Shape;1423;p36">
                    <a:extLst>
                      <a:ext uri="{FF2B5EF4-FFF2-40B4-BE49-F238E27FC236}">
                        <a16:creationId xmlns:a16="http://schemas.microsoft.com/office/drawing/2014/main" id="{B2532ADC-949D-F25F-3A2D-2F2BF76F03ED}"/>
                      </a:ext>
                    </a:extLst>
                  </p:cNvPr>
                  <p:cNvSpPr/>
                  <p:nvPr/>
                </p:nvSpPr>
                <p:spPr>
                  <a:xfrm>
                    <a:off x="1218213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" name="Google Shape;1424;p36">
                    <a:extLst>
                      <a:ext uri="{FF2B5EF4-FFF2-40B4-BE49-F238E27FC236}">
                        <a16:creationId xmlns:a16="http://schemas.microsoft.com/office/drawing/2014/main" id="{A787CBAD-FA67-1036-E24B-2F553488430D}"/>
                      </a:ext>
                    </a:extLst>
                  </p:cNvPr>
                  <p:cNvSpPr/>
                  <p:nvPr/>
                </p:nvSpPr>
                <p:spPr>
                  <a:xfrm>
                    <a:off x="1120377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" name="Google Shape;1425;p36">
                    <a:extLst>
                      <a:ext uri="{FF2B5EF4-FFF2-40B4-BE49-F238E27FC236}">
                        <a16:creationId xmlns:a16="http://schemas.microsoft.com/office/drawing/2014/main" id="{A11730F1-E2CA-2EC8-BDEF-270D4AAE8697}"/>
                      </a:ext>
                    </a:extLst>
                  </p:cNvPr>
                  <p:cNvSpPr/>
                  <p:nvPr/>
                </p:nvSpPr>
                <p:spPr>
                  <a:xfrm>
                    <a:off x="1094002" y="765379"/>
                    <a:ext cx="13243" cy="6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" h="29" extrusionOk="0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3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" name="Google Shape;1426;p36">
                    <a:extLst>
                      <a:ext uri="{FF2B5EF4-FFF2-40B4-BE49-F238E27FC236}">
                        <a16:creationId xmlns:a16="http://schemas.microsoft.com/office/drawing/2014/main" id="{60FA5A4F-9036-4816-2414-395F56F71611}"/>
                      </a:ext>
                    </a:extLst>
                  </p:cNvPr>
                  <p:cNvSpPr/>
                  <p:nvPr/>
                </p:nvSpPr>
                <p:spPr>
                  <a:xfrm>
                    <a:off x="1054008" y="890237"/>
                    <a:ext cx="206580" cy="158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70" extrusionOk="0">
                        <a:moveTo>
                          <a:pt x="81" y="8"/>
                        </a:moveTo>
                        <a:cubicBezTo>
                          <a:pt x="77" y="7"/>
                          <a:pt x="74" y="4"/>
                          <a:pt x="74" y="0"/>
                        </a:cubicBezTo>
                        <a:cubicBezTo>
                          <a:pt x="45" y="0"/>
                          <a:pt x="45" y="0"/>
                          <a:pt x="45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7" y="4"/>
                          <a:pt x="14" y="7"/>
                          <a:pt x="10" y="8"/>
                        </a:cubicBezTo>
                        <a:cubicBezTo>
                          <a:pt x="4" y="9"/>
                          <a:pt x="0" y="15"/>
                          <a:pt x="0" y="21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65"/>
                          <a:pt x="5" y="70"/>
                          <a:pt x="11" y="70"/>
                        </a:cubicBezTo>
                        <a:cubicBezTo>
                          <a:pt x="45" y="70"/>
                          <a:pt x="45" y="70"/>
                          <a:pt x="45" y="70"/>
                        </a:cubicBezTo>
                        <a:cubicBezTo>
                          <a:pt x="80" y="70"/>
                          <a:pt x="80" y="70"/>
                          <a:pt x="80" y="70"/>
                        </a:cubicBezTo>
                        <a:cubicBezTo>
                          <a:pt x="86" y="70"/>
                          <a:pt x="91" y="65"/>
                          <a:pt x="91" y="59"/>
                        </a:cubicBezTo>
                        <a:cubicBezTo>
                          <a:pt x="91" y="21"/>
                          <a:pt x="91" y="21"/>
                          <a:pt x="91" y="21"/>
                        </a:cubicBezTo>
                        <a:cubicBezTo>
                          <a:pt x="91" y="15"/>
                          <a:pt x="87" y="9"/>
                          <a:pt x="81" y="8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" name="Google Shape;1427;p36">
                    <a:extLst>
                      <a:ext uri="{FF2B5EF4-FFF2-40B4-BE49-F238E27FC236}">
                        <a16:creationId xmlns:a16="http://schemas.microsoft.com/office/drawing/2014/main" id="{5290A2BE-FB3F-8933-6207-8BB0D3F8AC19}"/>
                      </a:ext>
                    </a:extLst>
                  </p:cNvPr>
                  <p:cNvSpPr/>
                  <p:nvPr/>
                </p:nvSpPr>
                <p:spPr>
                  <a:xfrm>
                    <a:off x="1077845" y="893047"/>
                    <a:ext cx="156260" cy="15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" h="7" extrusionOk="0">
                        <a:moveTo>
                          <a:pt x="68" y="7"/>
                        </a:moveTo>
                        <a:cubicBezTo>
                          <a:pt x="65" y="6"/>
                          <a:pt x="63" y="3"/>
                          <a:pt x="63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6" y="3"/>
                          <a:pt x="4" y="6"/>
                          <a:pt x="0" y="7"/>
                        </a:cubicBezTo>
                        <a:lnTo>
                          <a:pt x="68" y="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" name="Google Shape;1428;p36">
                    <a:extLst>
                      <a:ext uri="{FF2B5EF4-FFF2-40B4-BE49-F238E27FC236}">
                        <a16:creationId xmlns:a16="http://schemas.microsoft.com/office/drawing/2014/main" id="{4C451A3A-E500-0B0D-4F4C-EA097A088EB1}"/>
                      </a:ext>
                    </a:extLst>
                  </p:cNvPr>
                  <p:cNvSpPr/>
                  <p:nvPr/>
                </p:nvSpPr>
                <p:spPr>
                  <a:xfrm>
                    <a:off x="1069899" y="932613"/>
                    <a:ext cx="172151" cy="794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6" extrusionOk="0">
                        <a:moveTo>
                          <a:pt x="5" y="36"/>
                        </a:moveTo>
                        <a:cubicBezTo>
                          <a:pt x="70" y="36"/>
                          <a:pt x="70" y="36"/>
                          <a:pt x="70" y="36"/>
                        </a:cubicBezTo>
                        <a:cubicBezTo>
                          <a:pt x="73" y="36"/>
                          <a:pt x="75" y="34"/>
                          <a:pt x="75" y="3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75" y="2"/>
                          <a:pt x="73" y="0"/>
                          <a:pt x="70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0" y="34"/>
                          <a:pt x="2" y="36"/>
                          <a:pt x="5" y="3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" name="Google Shape;1429;p36">
                    <a:extLst>
                      <a:ext uri="{FF2B5EF4-FFF2-40B4-BE49-F238E27FC236}">
                        <a16:creationId xmlns:a16="http://schemas.microsoft.com/office/drawing/2014/main" id="{8F83AA8A-3ECD-F8CB-9610-CAFD6B6A8A7E}"/>
                      </a:ext>
                    </a:extLst>
                  </p:cNvPr>
                  <p:cNvSpPr/>
                  <p:nvPr/>
                </p:nvSpPr>
                <p:spPr>
                  <a:xfrm>
                    <a:off x="1101681" y="948504"/>
                    <a:ext cx="111236" cy="344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" h="15" extrusionOk="0">
                        <a:moveTo>
                          <a:pt x="7" y="15"/>
                        </a:moveTo>
                        <a:cubicBezTo>
                          <a:pt x="41" y="15"/>
                          <a:pt x="41" y="15"/>
                          <a:pt x="41" y="15"/>
                        </a:cubicBezTo>
                        <a:cubicBezTo>
                          <a:pt x="45" y="15"/>
                          <a:pt x="49" y="12"/>
                          <a:pt x="49" y="7"/>
                        </a:cubicBezTo>
                        <a:cubicBezTo>
                          <a:pt x="49" y="3"/>
                          <a:pt x="45" y="0"/>
                          <a:pt x="41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3" y="0"/>
                          <a:pt x="0" y="3"/>
                          <a:pt x="0" y="7"/>
                        </a:cubicBezTo>
                        <a:cubicBezTo>
                          <a:pt x="0" y="12"/>
                          <a:pt x="3" y="15"/>
                          <a:pt x="7" y="1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" name="Google Shape;1430;p36">
                    <a:extLst>
                      <a:ext uri="{FF2B5EF4-FFF2-40B4-BE49-F238E27FC236}">
                        <a16:creationId xmlns:a16="http://schemas.microsoft.com/office/drawing/2014/main" id="{FC45AA1D-45CA-36FD-1244-51114605916C}"/>
                      </a:ext>
                    </a:extLst>
                  </p:cNvPr>
                  <p:cNvSpPr/>
                  <p:nvPr/>
                </p:nvSpPr>
                <p:spPr>
                  <a:xfrm>
                    <a:off x="1112274" y="990879"/>
                    <a:ext cx="87400" cy="10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" h="5" extrusionOk="0">
                        <a:moveTo>
                          <a:pt x="3" y="5"/>
                        </a:moveTo>
                        <a:cubicBezTo>
                          <a:pt x="36" y="5"/>
                          <a:pt x="36" y="5"/>
                          <a:pt x="36" y="5"/>
                        </a:cubicBezTo>
                        <a:cubicBezTo>
                          <a:pt x="37" y="5"/>
                          <a:pt x="38" y="4"/>
                          <a:pt x="38" y="3"/>
                        </a:cubicBezTo>
                        <a:cubicBezTo>
                          <a:pt x="38" y="1"/>
                          <a:pt x="37" y="0"/>
                          <a:pt x="36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1"/>
                          <a:pt x="0" y="3"/>
                        </a:cubicBezTo>
                        <a:cubicBezTo>
                          <a:pt x="0" y="4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" name="Google Shape;1431;p36">
                    <a:extLst>
                      <a:ext uri="{FF2B5EF4-FFF2-40B4-BE49-F238E27FC236}">
                        <a16:creationId xmlns:a16="http://schemas.microsoft.com/office/drawing/2014/main" id="{E2B7D81D-F5DE-BB20-5AFB-B5ED776DCAD5}"/>
                      </a:ext>
                    </a:extLst>
                  </p:cNvPr>
                  <p:cNvSpPr/>
                  <p:nvPr/>
                </p:nvSpPr>
                <p:spPr>
                  <a:xfrm>
                    <a:off x="1064602" y="852077"/>
                    <a:ext cx="185100" cy="210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" name="Google Shape;1432;p36">
                    <a:extLst>
                      <a:ext uri="{FF2B5EF4-FFF2-40B4-BE49-F238E27FC236}">
                        <a16:creationId xmlns:a16="http://schemas.microsoft.com/office/drawing/2014/main" id="{B601E1E5-A96D-5E6C-7AF5-A256C0C59FA0}"/>
                      </a:ext>
                    </a:extLst>
                  </p:cNvPr>
                  <p:cNvSpPr/>
                  <p:nvPr/>
                </p:nvSpPr>
                <p:spPr>
                  <a:xfrm>
                    <a:off x="1077845" y="872562"/>
                    <a:ext cx="156300" cy="2100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" name="Google Shape;1433;p36">
                    <a:extLst>
                      <a:ext uri="{FF2B5EF4-FFF2-40B4-BE49-F238E27FC236}">
                        <a16:creationId xmlns:a16="http://schemas.microsoft.com/office/drawing/2014/main" id="{845FB9EB-D63A-FDA1-07D7-E026309D893A}"/>
                      </a:ext>
                    </a:extLst>
                  </p:cNvPr>
                  <p:cNvSpPr/>
                  <p:nvPr/>
                </p:nvSpPr>
                <p:spPr>
                  <a:xfrm>
                    <a:off x="1075196" y="1049145"/>
                    <a:ext cx="158908" cy="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" h="120000" extrusionOk="0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moveTo>
                          <a:pt x="70" y="0"/>
                        </a:move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</a:path>
                    </a:pathLst>
                  </a:custGeom>
                  <a:solidFill>
                    <a:srgbClr val="A3836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" name="Google Shape;1434;p36">
                    <a:extLst>
                      <a:ext uri="{FF2B5EF4-FFF2-40B4-BE49-F238E27FC236}">
                        <a16:creationId xmlns:a16="http://schemas.microsoft.com/office/drawing/2014/main" id="{FDB1D675-41EA-199F-A70C-4CE14DAC839B}"/>
                      </a:ext>
                    </a:extLst>
                  </p:cNvPr>
                  <p:cNvSpPr/>
                  <p:nvPr/>
                </p:nvSpPr>
                <p:spPr>
                  <a:xfrm>
                    <a:off x="1054008" y="1030605"/>
                    <a:ext cx="206580" cy="18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8" extrusionOk="0">
                        <a:moveTo>
                          <a:pt x="9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5"/>
                          <a:pt x="5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11" y="8"/>
                          <a:pt x="11" y="8"/>
                          <a:pt x="11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0" y="8"/>
                          <a:pt x="80" y="8"/>
                          <a:pt x="80" y="8"/>
                        </a:cubicBezTo>
                        <a:cubicBezTo>
                          <a:pt x="85" y="8"/>
                          <a:pt x="89" y="5"/>
                          <a:pt x="91" y="0"/>
                        </a:cubicBezTo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sp>
        <p:nvSpPr>
          <p:cNvPr id="267" name="Title 266">
            <a:extLst>
              <a:ext uri="{FF2B5EF4-FFF2-40B4-BE49-F238E27FC236}">
                <a16:creationId xmlns:a16="http://schemas.microsoft.com/office/drawing/2014/main" id="{BCF56511-05F8-A11B-D1C5-A1457FA19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49" y="930784"/>
            <a:ext cx="7704000" cy="572700"/>
          </a:xfrm>
        </p:spPr>
        <p:txBody>
          <a:bodyPr/>
          <a:lstStyle/>
          <a:p>
            <a:r>
              <a:rPr lang="de-CH" dirty="0"/>
              <a:t>Benefits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244601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"/>
          <p:cNvSpPr txBox="1">
            <a:spLocks noGrp="1"/>
          </p:cNvSpPr>
          <p:nvPr>
            <p:ph type="title"/>
          </p:nvPr>
        </p:nvSpPr>
        <p:spPr>
          <a:xfrm>
            <a:off x="-404813" y="1690688"/>
            <a:ext cx="9855235" cy="1624011"/>
          </a:xfrm>
          <a:prstGeom prst="rect">
            <a:avLst/>
          </a:prstGeom>
          <a:solidFill>
            <a:schemeClr val="bg2"/>
          </a:solidFill>
          <a:effectLst>
            <a:softEdge rad="13970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Demo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>
          <a:extLst>
            <a:ext uri="{FF2B5EF4-FFF2-40B4-BE49-F238E27FC236}">
              <a16:creationId xmlns:a16="http://schemas.microsoft.com/office/drawing/2014/main" id="{6030AF20-76E2-109D-47E4-4C7D7D506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E7A25C22-95D0-CC9A-CBC5-8CB71BF57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Appointment Scheduling</a:t>
            </a:r>
            <a:endParaRPr sz="2200" dirty="0"/>
          </a:p>
        </p:txBody>
      </p:sp>
      <p:pic>
        <p:nvPicPr>
          <p:cNvPr id="2" name="appointmentDemo">
            <a:hlinkClick r:id="" action="ppaction://media"/>
            <a:extLst>
              <a:ext uri="{FF2B5EF4-FFF2-40B4-BE49-F238E27FC236}">
                <a16:creationId xmlns:a16="http://schemas.microsoft.com/office/drawing/2014/main" id="{03211D45-5666-9E95-F687-43CC95EA52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890031"/>
            <a:ext cx="6555081" cy="368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6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>
          <a:extLst>
            <a:ext uri="{FF2B5EF4-FFF2-40B4-BE49-F238E27FC236}">
              <a16:creationId xmlns:a16="http://schemas.microsoft.com/office/drawing/2014/main" id="{6030AF20-76E2-109D-47E4-4C7D7D506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E7A25C22-95D0-CC9A-CBC5-8CB71BF57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Prescription Upload</a:t>
            </a:r>
            <a:endParaRPr sz="2200" dirty="0"/>
          </a:p>
        </p:txBody>
      </p:sp>
      <p:pic>
        <p:nvPicPr>
          <p:cNvPr id="3" name="prescriptionOrderDemo">
            <a:hlinkClick r:id="" action="ppaction://media"/>
            <a:extLst>
              <a:ext uri="{FF2B5EF4-FFF2-40B4-BE49-F238E27FC236}">
                <a16:creationId xmlns:a16="http://schemas.microsoft.com/office/drawing/2014/main" id="{ADF7332E-AA8A-EE3E-501D-F7CDB01055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400" y="842434"/>
            <a:ext cx="6931378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84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>
          <a:extLst>
            <a:ext uri="{FF2B5EF4-FFF2-40B4-BE49-F238E27FC236}">
              <a16:creationId xmlns:a16="http://schemas.microsoft.com/office/drawing/2014/main" id="{6030AF20-76E2-109D-47E4-4C7D7D506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E7A25C22-95D0-CC9A-CBC5-8CB71BF57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Symptom Evaluation/OTC Order</a:t>
            </a:r>
            <a:endParaRPr sz="2200" dirty="0"/>
          </a:p>
        </p:txBody>
      </p:sp>
      <p:pic>
        <p:nvPicPr>
          <p:cNvPr id="3" name="otcOrderDemo">
            <a:hlinkClick r:id="" action="ppaction://media"/>
            <a:extLst>
              <a:ext uri="{FF2B5EF4-FFF2-40B4-BE49-F238E27FC236}">
                <a16:creationId xmlns:a16="http://schemas.microsoft.com/office/drawing/2014/main" id="{D1B6EDF5-6C66-917C-BB89-A9DDDFC2C6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4300" y="855134"/>
            <a:ext cx="6713127" cy="377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5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>
          <a:extLst>
            <a:ext uri="{FF2B5EF4-FFF2-40B4-BE49-F238E27FC236}">
              <a16:creationId xmlns:a16="http://schemas.microsoft.com/office/drawing/2014/main" id="{18131151-4693-33B9-8C01-3B380797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">
            <a:extLst>
              <a:ext uri="{FF2B5EF4-FFF2-40B4-BE49-F238E27FC236}">
                <a16:creationId xmlns:a16="http://schemas.microsoft.com/office/drawing/2014/main" id="{6795D01F-BF25-D289-D605-3DD2331B7E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04813" y="1690688"/>
            <a:ext cx="9855235" cy="1624011"/>
          </a:xfrm>
          <a:prstGeom prst="rect">
            <a:avLst/>
          </a:prstGeom>
          <a:solidFill>
            <a:schemeClr val="bg2"/>
          </a:solidFill>
          <a:effectLst>
            <a:softEdge rad="13970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800" name="Google Shape;800;p30"/>
          <p:cNvSpPr txBox="1">
            <a:spLocks noGrp="1"/>
          </p:cNvSpPr>
          <p:nvPr>
            <p:ph type="title" idx="2"/>
          </p:nvPr>
        </p:nvSpPr>
        <p:spPr>
          <a:xfrm>
            <a:off x="720000" y="1474183"/>
            <a:ext cx="573779" cy="276796"/>
          </a:xfrm>
          <a:prstGeom prst="rect">
            <a:avLst/>
          </a:prstGeom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1</a:t>
            </a:r>
            <a:endParaRPr sz="2500" dirty="0"/>
          </a:p>
        </p:txBody>
      </p:sp>
      <p:sp>
        <p:nvSpPr>
          <p:cNvPr id="801" name="Google Shape;801;p30"/>
          <p:cNvSpPr txBox="1">
            <a:spLocks noGrp="1"/>
          </p:cNvSpPr>
          <p:nvPr>
            <p:ph type="title" idx="3"/>
          </p:nvPr>
        </p:nvSpPr>
        <p:spPr>
          <a:xfrm>
            <a:off x="2440364" y="2692524"/>
            <a:ext cx="573779" cy="276796"/>
          </a:xfrm>
          <a:prstGeom prst="rect">
            <a:avLst/>
          </a:prstGeom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4</a:t>
            </a:r>
            <a:endParaRPr sz="2500" dirty="0"/>
          </a:p>
        </p:txBody>
      </p:sp>
      <p:sp>
        <p:nvSpPr>
          <p:cNvPr id="802" name="Google Shape;802;p30"/>
          <p:cNvSpPr txBox="1">
            <a:spLocks noGrp="1"/>
          </p:cNvSpPr>
          <p:nvPr>
            <p:ph type="title" idx="4"/>
          </p:nvPr>
        </p:nvSpPr>
        <p:spPr>
          <a:xfrm>
            <a:off x="1293779" y="1878322"/>
            <a:ext cx="573779" cy="276796"/>
          </a:xfrm>
          <a:prstGeom prst="rect">
            <a:avLst/>
          </a:prstGeom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2</a:t>
            </a:r>
            <a:endParaRPr sz="2500" dirty="0"/>
          </a:p>
        </p:txBody>
      </p:sp>
      <p:sp>
        <p:nvSpPr>
          <p:cNvPr id="803" name="Google Shape;803;p30"/>
          <p:cNvSpPr txBox="1">
            <a:spLocks noGrp="1"/>
          </p:cNvSpPr>
          <p:nvPr>
            <p:ph type="title" idx="5"/>
          </p:nvPr>
        </p:nvSpPr>
        <p:spPr>
          <a:xfrm>
            <a:off x="3033375" y="3098167"/>
            <a:ext cx="573779" cy="276796"/>
          </a:xfrm>
          <a:prstGeom prst="rect">
            <a:avLst/>
          </a:prstGeom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5</a:t>
            </a:r>
            <a:endParaRPr sz="2500" dirty="0"/>
          </a:p>
        </p:txBody>
      </p:sp>
      <p:sp>
        <p:nvSpPr>
          <p:cNvPr id="804" name="Google Shape;804;p30"/>
          <p:cNvSpPr txBox="1">
            <a:spLocks noGrp="1"/>
          </p:cNvSpPr>
          <p:nvPr>
            <p:ph type="title" idx="6"/>
          </p:nvPr>
        </p:nvSpPr>
        <p:spPr>
          <a:xfrm>
            <a:off x="1867558" y="2286888"/>
            <a:ext cx="573779" cy="276796"/>
          </a:xfrm>
          <a:prstGeom prst="rect">
            <a:avLst/>
          </a:prstGeom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3</a:t>
            </a:r>
            <a:endParaRPr sz="2500" dirty="0"/>
          </a:p>
        </p:txBody>
      </p:sp>
      <p:sp>
        <p:nvSpPr>
          <p:cNvPr id="805" name="Google Shape;805;p30"/>
          <p:cNvSpPr txBox="1">
            <a:spLocks noGrp="1"/>
          </p:cNvSpPr>
          <p:nvPr>
            <p:ph type="subTitle" idx="1"/>
          </p:nvPr>
        </p:nvSpPr>
        <p:spPr>
          <a:xfrm>
            <a:off x="1293779" y="1106683"/>
            <a:ext cx="20403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Use Case</a:t>
            </a:r>
            <a:endParaRPr sz="1500" dirty="0"/>
          </a:p>
        </p:txBody>
      </p:sp>
      <p:sp>
        <p:nvSpPr>
          <p:cNvPr id="806" name="Google Shape;806;p30"/>
          <p:cNvSpPr txBox="1">
            <a:spLocks noGrp="1"/>
          </p:cNvSpPr>
          <p:nvPr>
            <p:ph type="subTitle" idx="8"/>
          </p:nvPr>
        </p:nvSpPr>
        <p:spPr>
          <a:xfrm>
            <a:off x="1867558" y="1513624"/>
            <a:ext cx="20958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As-Is Process</a:t>
            </a:r>
            <a:endParaRPr sz="1500" dirty="0"/>
          </a:p>
        </p:txBody>
      </p:sp>
      <p:sp>
        <p:nvSpPr>
          <p:cNvPr id="807" name="Google Shape;807;p30"/>
          <p:cNvSpPr txBox="1">
            <a:spLocks noGrp="1"/>
          </p:cNvSpPr>
          <p:nvPr>
            <p:ph type="subTitle" idx="13"/>
          </p:nvPr>
        </p:nvSpPr>
        <p:spPr>
          <a:xfrm>
            <a:off x="2436343" y="1920565"/>
            <a:ext cx="2263499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500" dirty="0"/>
              <a:t>Solution</a:t>
            </a:r>
            <a:endParaRPr sz="1500" dirty="0"/>
          </a:p>
        </p:txBody>
      </p:sp>
      <p:sp>
        <p:nvSpPr>
          <p:cNvPr id="808" name="Google Shape;808;p30"/>
          <p:cNvSpPr txBox="1">
            <a:spLocks noGrp="1"/>
          </p:cNvSpPr>
          <p:nvPr>
            <p:ph type="subTitle" idx="14"/>
          </p:nvPr>
        </p:nvSpPr>
        <p:spPr>
          <a:xfrm>
            <a:off x="4180933" y="3116681"/>
            <a:ext cx="20403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Benefits</a:t>
            </a:r>
            <a:endParaRPr sz="1500" dirty="0"/>
          </a:p>
        </p:txBody>
      </p:sp>
      <p:sp>
        <p:nvSpPr>
          <p:cNvPr id="809" name="Google Shape;809;p30"/>
          <p:cNvSpPr txBox="1">
            <a:spLocks noGrp="1"/>
          </p:cNvSpPr>
          <p:nvPr>
            <p:ph type="subTitle" idx="15"/>
          </p:nvPr>
        </p:nvSpPr>
        <p:spPr>
          <a:xfrm>
            <a:off x="3607154" y="2725342"/>
            <a:ext cx="2048100" cy="7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Implementation</a:t>
            </a:r>
            <a:endParaRPr sz="1500" dirty="0"/>
          </a:p>
        </p:txBody>
      </p:sp>
      <p:sp>
        <p:nvSpPr>
          <p:cNvPr id="2" name="Google Shape;808;p30">
            <a:extLst>
              <a:ext uri="{FF2B5EF4-FFF2-40B4-BE49-F238E27FC236}">
                <a16:creationId xmlns:a16="http://schemas.microsoft.com/office/drawing/2014/main" id="{92BA4FB7-08C3-8CAD-1FC5-C88C48ED1069}"/>
              </a:ext>
            </a:extLst>
          </p:cNvPr>
          <p:cNvSpPr txBox="1">
            <a:spLocks/>
          </p:cNvSpPr>
          <p:nvPr/>
        </p:nvSpPr>
        <p:spPr>
          <a:xfrm>
            <a:off x="3010122" y="2311904"/>
            <a:ext cx="20403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1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/>
            <a:r>
              <a:rPr lang="en-US" sz="1500" dirty="0"/>
              <a:t>To-be Process</a:t>
            </a:r>
          </a:p>
        </p:txBody>
      </p:sp>
      <p:sp>
        <p:nvSpPr>
          <p:cNvPr id="3" name="Google Shape;808;p30">
            <a:extLst>
              <a:ext uri="{FF2B5EF4-FFF2-40B4-BE49-F238E27FC236}">
                <a16:creationId xmlns:a16="http://schemas.microsoft.com/office/drawing/2014/main" id="{F22CA838-B2B2-D839-24B2-A5397448F0EB}"/>
              </a:ext>
            </a:extLst>
          </p:cNvPr>
          <p:cNvSpPr txBox="1">
            <a:spLocks/>
          </p:cNvSpPr>
          <p:nvPr/>
        </p:nvSpPr>
        <p:spPr>
          <a:xfrm>
            <a:off x="4754712" y="3509029"/>
            <a:ext cx="20403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1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/>
            <a:r>
              <a:rPr lang="en-US" sz="1500" dirty="0"/>
              <a:t>Demonstration</a:t>
            </a:r>
          </a:p>
        </p:txBody>
      </p:sp>
      <p:sp>
        <p:nvSpPr>
          <p:cNvPr id="4" name="Google Shape;803;p30">
            <a:extLst>
              <a:ext uri="{FF2B5EF4-FFF2-40B4-BE49-F238E27FC236}">
                <a16:creationId xmlns:a16="http://schemas.microsoft.com/office/drawing/2014/main" id="{E5E55797-77A1-DDE1-220C-2740AC30384D}"/>
              </a:ext>
            </a:extLst>
          </p:cNvPr>
          <p:cNvSpPr txBox="1">
            <a:spLocks/>
          </p:cNvSpPr>
          <p:nvPr/>
        </p:nvSpPr>
        <p:spPr>
          <a:xfrm>
            <a:off x="3607154" y="3509029"/>
            <a:ext cx="573779" cy="276796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accent2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r>
              <a:rPr lang="en" sz="2500" dirty="0"/>
              <a:t>6</a:t>
            </a:r>
          </a:p>
        </p:txBody>
      </p:sp>
      <p:sp>
        <p:nvSpPr>
          <p:cNvPr id="5" name="Google Shape;803;p30">
            <a:extLst>
              <a:ext uri="{FF2B5EF4-FFF2-40B4-BE49-F238E27FC236}">
                <a16:creationId xmlns:a16="http://schemas.microsoft.com/office/drawing/2014/main" id="{9326D796-9025-3FDF-18CA-BEEEFAEF1EE0}"/>
              </a:ext>
            </a:extLst>
          </p:cNvPr>
          <p:cNvSpPr txBox="1">
            <a:spLocks/>
          </p:cNvSpPr>
          <p:nvPr/>
        </p:nvSpPr>
        <p:spPr>
          <a:xfrm>
            <a:off x="4180933" y="3909457"/>
            <a:ext cx="573779" cy="276796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accent2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r>
              <a:rPr lang="en" sz="2500" dirty="0"/>
              <a:t>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Oval 1258">
            <a:extLst>
              <a:ext uri="{FF2B5EF4-FFF2-40B4-BE49-F238E27FC236}">
                <a16:creationId xmlns:a16="http://schemas.microsoft.com/office/drawing/2014/main" id="{633DE1D5-8B97-27C9-20E0-52F44BFEE777}"/>
              </a:ext>
            </a:extLst>
          </p:cNvPr>
          <p:cNvSpPr/>
          <p:nvPr/>
        </p:nvSpPr>
        <p:spPr>
          <a:xfrm>
            <a:off x="744540" y="1455573"/>
            <a:ext cx="2357677" cy="229939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67" name="Google Shape;1067;p32"/>
          <p:cNvSpPr txBox="1">
            <a:spLocks noGrp="1"/>
          </p:cNvSpPr>
          <p:nvPr>
            <p:ph type="title"/>
          </p:nvPr>
        </p:nvSpPr>
        <p:spPr>
          <a:xfrm>
            <a:off x="704285" y="3923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0" dirty="0"/>
              <a:t>Use Case: The Pharmacy Experience</a:t>
            </a:r>
            <a:endParaRPr lang="en-US" b="0" dirty="0"/>
          </a:p>
        </p:txBody>
      </p:sp>
      <p:sp>
        <p:nvSpPr>
          <p:cNvPr id="1140" name="Google Shape;1140;p32"/>
          <p:cNvSpPr/>
          <p:nvPr/>
        </p:nvSpPr>
        <p:spPr>
          <a:xfrm>
            <a:off x="3517725" y="4604000"/>
            <a:ext cx="5411100" cy="102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" name="Google Shape;800;p30">
            <a:extLst>
              <a:ext uri="{FF2B5EF4-FFF2-40B4-BE49-F238E27FC236}">
                <a16:creationId xmlns:a16="http://schemas.microsoft.com/office/drawing/2014/main" id="{6207D786-AFAE-09FA-B33B-3B818D0A4A85}"/>
              </a:ext>
            </a:extLst>
          </p:cNvPr>
          <p:cNvSpPr txBox="1">
            <a:spLocks/>
          </p:cNvSpPr>
          <p:nvPr/>
        </p:nvSpPr>
        <p:spPr>
          <a:xfrm>
            <a:off x="510855" y="640030"/>
            <a:ext cx="573779" cy="27679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endParaRPr lang="en" sz="2500" dirty="0"/>
          </a:p>
        </p:txBody>
      </p:sp>
      <p:sp>
        <p:nvSpPr>
          <p:cNvPr id="6" name="Google Shape;1070;p32">
            <a:extLst>
              <a:ext uri="{FF2B5EF4-FFF2-40B4-BE49-F238E27FC236}">
                <a16:creationId xmlns:a16="http://schemas.microsoft.com/office/drawing/2014/main" id="{D17D2EAE-6106-3DFD-DE55-8F1D222FC8F6}"/>
              </a:ext>
            </a:extLst>
          </p:cNvPr>
          <p:cNvSpPr txBox="1">
            <a:spLocks/>
          </p:cNvSpPr>
          <p:nvPr/>
        </p:nvSpPr>
        <p:spPr>
          <a:xfrm>
            <a:off x="3890740" y="1767238"/>
            <a:ext cx="1212561" cy="40627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76200"/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1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 algn="ctr"/>
            <a:r>
              <a:rPr lang="en" b="0" dirty="0"/>
              <a:t>Service</a:t>
            </a:r>
          </a:p>
        </p:txBody>
      </p:sp>
      <p:sp>
        <p:nvSpPr>
          <p:cNvPr id="22" name="AutoShape 2" descr="Generated image">
            <a:extLst>
              <a:ext uri="{FF2B5EF4-FFF2-40B4-BE49-F238E27FC236}">
                <a16:creationId xmlns:a16="http://schemas.microsoft.com/office/drawing/2014/main" id="{863A71FF-6A8A-C52D-25F4-5CD57950F2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2419349"/>
            <a:ext cx="1367405" cy="13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28" name="Google Shape;1070;p32">
            <a:extLst>
              <a:ext uri="{FF2B5EF4-FFF2-40B4-BE49-F238E27FC236}">
                <a16:creationId xmlns:a16="http://schemas.microsoft.com/office/drawing/2014/main" id="{1EDBA79D-E330-27F3-D2FE-C070CDDBE3E8}"/>
              </a:ext>
            </a:extLst>
          </p:cNvPr>
          <p:cNvSpPr txBox="1">
            <a:spLocks/>
          </p:cNvSpPr>
          <p:nvPr/>
        </p:nvSpPr>
        <p:spPr>
          <a:xfrm>
            <a:off x="3950004" y="2412297"/>
            <a:ext cx="1212561" cy="40627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76200"/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1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 algn="ctr"/>
            <a:r>
              <a:rPr lang="en" b="0" dirty="0"/>
              <a:t>Rx</a:t>
            </a:r>
          </a:p>
        </p:txBody>
      </p:sp>
      <p:sp>
        <p:nvSpPr>
          <p:cNvPr id="29" name="Google Shape;1070;p32">
            <a:extLst>
              <a:ext uri="{FF2B5EF4-FFF2-40B4-BE49-F238E27FC236}">
                <a16:creationId xmlns:a16="http://schemas.microsoft.com/office/drawing/2014/main" id="{B30F2491-3695-5337-F26E-03CC868CCA2B}"/>
              </a:ext>
            </a:extLst>
          </p:cNvPr>
          <p:cNvSpPr txBox="1">
            <a:spLocks/>
          </p:cNvSpPr>
          <p:nvPr/>
        </p:nvSpPr>
        <p:spPr>
          <a:xfrm>
            <a:off x="3961812" y="3059226"/>
            <a:ext cx="1212561" cy="40627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76200"/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1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nest"/>
              <a:buNone/>
              <a:defRPr sz="24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 algn="ctr"/>
            <a:r>
              <a:rPr lang="en" b="0" dirty="0"/>
              <a:t>OTC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6B224A8-899D-5CB9-D081-A851C53E6C90}"/>
              </a:ext>
            </a:extLst>
          </p:cNvPr>
          <p:cNvCxnSpPr>
            <a:cxnSpLocks/>
            <a:stCxn id="1259" idx="6"/>
            <a:endCxn id="6" idx="1"/>
          </p:cNvCxnSpPr>
          <p:nvPr/>
        </p:nvCxnSpPr>
        <p:spPr>
          <a:xfrm flipV="1">
            <a:off x="3102217" y="1970376"/>
            <a:ext cx="788523" cy="634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4731445-5282-0728-734A-26BDA5301E88}"/>
              </a:ext>
            </a:extLst>
          </p:cNvPr>
          <p:cNvCxnSpPr>
            <a:cxnSpLocks/>
            <a:stCxn id="1259" idx="6"/>
            <a:endCxn id="28" idx="1"/>
          </p:cNvCxnSpPr>
          <p:nvPr/>
        </p:nvCxnSpPr>
        <p:spPr>
          <a:xfrm>
            <a:off x="3102217" y="2605272"/>
            <a:ext cx="847787" cy="101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4A134A3-125F-4132-19E6-668F8FBA5010}"/>
              </a:ext>
            </a:extLst>
          </p:cNvPr>
          <p:cNvCxnSpPr>
            <a:cxnSpLocks/>
            <a:stCxn id="1259" idx="6"/>
            <a:endCxn id="29" idx="1"/>
          </p:cNvCxnSpPr>
          <p:nvPr/>
        </p:nvCxnSpPr>
        <p:spPr>
          <a:xfrm>
            <a:off x="3102217" y="2605272"/>
            <a:ext cx="859595" cy="657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4" name="Google Shape;930;p31">
            <a:extLst>
              <a:ext uri="{FF2B5EF4-FFF2-40B4-BE49-F238E27FC236}">
                <a16:creationId xmlns:a16="http://schemas.microsoft.com/office/drawing/2014/main" id="{87A04D1C-E635-A2D4-1733-46EA1086D268}"/>
              </a:ext>
            </a:extLst>
          </p:cNvPr>
          <p:cNvGrpSpPr/>
          <p:nvPr/>
        </p:nvGrpSpPr>
        <p:grpSpPr>
          <a:xfrm>
            <a:off x="1917722" y="2030438"/>
            <a:ext cx="690439" cy="1149667"/>
            <a:chOff x="2808651" y="234276"/>
            <a:chExt cx="3140400" cy="4369717"/>
          </a:xfrm>
        </p:grpSpPr>
        <p:grpSp>
          <p:nvGrpSpPr>
            <p:cNvPr id="1055" name="Google Shape;931;p31">
              <a:extLst>
                <a:ext uri="{FF2B5EF4-FFF2-40B4-BE49-F238E27FC236}">
                  <a16:creationId xmlns:a16="http://schemas.microsoft.com/office/drawing/2014/main" id="{59453ECF-9C50-6B25-6040-FDBCBB62F2BC}"/>
                </a:ext>
              </a:extLst>
            </p:cNvPr>
            <p:cNvGrpSpPr/>
            <p:nvPr/>
          </p:nvGrpSpPr>
          <p:grpSpPr>
            <a:xfrm>
              <a:off x="2808651" y="234276"/>
              <a:ext cx="3140400" cy="4369717"/>
              <a:chOff x="6898626" y="234276"/>
              <a:chExt cx="3140400" cy="4369717"/>
            </a:xfrm>
          </p:grpSpPr>
          <p:sp>
            <p:nvSpPr>
              <p:cNvPr id="1247" name="Google Shape;932;p31">
                <a:extLst>
                  <a:ext uri="{FF2B5EF4-FFF2-40B4-BE49-F238E27FC236}">
                    <a16:creationId xmlns:a16="http://schemas.microsoft.com/office/drawing/2014/main" id="{08D85F09-A88B-BB08-DD01-D918B1936272}"/>
                  </a:ext>
                </a:extLst>
              </p:cNvPr>
              <p:cNvSpPr/>
              <p:nvPr/>
            </p:nvSpPr>
            <p:spPr>
              <a:xfrm>
                <a:off x="6898626" y="234276"/>
                <a:ext cx="3140400" cy="4368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933;p31">
                <a:extLst>
                  <a:ext uri="{FF2B5EF4-FFF2-40B4-BE49-F238E27FC236}">
                    <a16:creationId xmlns:a16="http://schemas.microsoft.com/office/drawing/2014/main" id="{B66DC97D-33FD-EF54-ECCD-3FEACAFA1871}"/>
                  </a:ext>
                </a:extLst>
              </p:cNvPr>
              <p:cNvSpPr/>
              <p:nvPr/>
            </p:nvSpPr>
            <p:spPr>
              <a:xfrm>
                <a:off x="7021597" y="365447"/>
                <a:ext cx="2886600" cy="41073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934;p31">
                <a:extLst>
                  <a:ext uri="{FF2B5EF4-FFF2-40B4-BE49-F238E27FC236}">
                    <a16:creationId xmlns:a16="http://schemas.microsoft.com/office/drawing/2014/main" id="{D151A19F-5E69-A451-1583-A9591FBCB49A}"/>
                  </a:ext>
                </a:extLst>
              </p:cNvPr>
              <p:cNvSpPr/>
              <p:nvPr/>
            </p:nvSpPr>
            <p:spPr>
              <a:xfrm>
                <a:off x="6956011" y="1127879"/>
                <a:ext cx="3016500" cy="107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935;p31">
                <a:extLst>
                  <a:ext uri="{FF2B5EF4-FFF2-40B4-BE49-F238E27FC236}">
                    <a16:creationId xmlns:a16="http://schemas.microsoft.com/office/drawing/2014/main" id="{285FDC1B-F717-7A1F-ABB4-F3775A488DDA}"/>
                  </a:ext>
                </a:extLst>
              </p:cNvPr>
              <p:cNvSpPr/>
              <p:nvPr/>
            </p:nvSpPr>
            <p:spPr>
              <a:xfrm>
                <a:off x="6947815" y="2218233"/>
                <a:ext cx="3016500" cy="107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936;p31">
                <a:extLst>
                  <a:ext uri="{FF2B5EF4-FFF2-40B4-BE49-F238E27FC236}">
                    <a16:creationId xmlns:a16="http://schemas.microsoft.com/office/drawing/2014/main" id="{0F422F62-6CD9-A497-3421-D66485FE9706}"/>
                  </a:ext>
                </a:extLst>
              </p:cNvPr>
              <p:cNvSpPr/>
              <p:nvPr/>
            </p:nvSpPr>
            <p:spPr>
              <a:xfrm>
                <a:off x="6898626" y="3308593"/>
                <a:ext cx="3140400" cy="1295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937;p31">
                <a:extLst>
                  <a:ext uri="{FF2B5EF4-FFF2-40B4-BE49-F238E27FC236}">
                    <a16:creationId xmlns:a16="http://schemas.microsoft.com/office/drawing/2014/main" id="{7068AED8-54F2-EC92-7A47-90555A5A6208}"/>
                  </a:ext>
                </a:extLst>
              </p:cNvPr>
              <p:cNvSpPr/>
              <p:nvPr/>
            </p:nvSpPr>
            <p:spPr>
              <a:xfrm>
                <a:off x="7021597" y="3382374"/>
                <a:ext cx="926700" cy="1090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938;p31">
                <a:extLst>
                  <a:ext uri="{FF2B5EF4-FFF2-40B4-BE49-F238E27FC236}">
                    <a16:creationId xmlns:a16="http://schemas.microsoft.com/office/drawing/2014/main" id="{64F1742A-D11C-AB78-7341-FCC1EA2BB8C8}"/>
                  </a:ext>
                </a:extLst>
              </p:cNvPr>
              <p:cNvSpPr/>
              <p:nvPr/>
            </p:nvSpPr>
            <p:spPr>
              <a:xfrm>
                <a:off x="8005390" y="3382374"/>
                <a:ext cx="918600" cy="1090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939;p31">
                <a:extLst>
                  <a:ext uri="{FF2B5EF4-FFF2-40B4-BE49-F238E27FC236}">
                    <a16:creationId xmlns:a16="http://schemas.microsoft.com/office/drawing/2014/main" id="{A3C5C319-1D3A-BD87-5317-EFF2915770E1}"/>
                  </a:ext>
                </a:extLst>
              </p:cNvPr>
              <p:cNvSpPr/>
              <p:nvPr/>
            </p:nvSpPr>
            <p:spPr>
              <a:xfrm>
                <a:off x="8989182" y="3382374"/>
                <a:ext cx="918600" cy="1090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940;p31">
                <a:extLst>
                  <a:ext uri="{FF2B5EF4-FFF2-40B4-BE49-F238E27FC236}">
                    <a16:creationId xmlns:a16="http://schemas.microsoft.com/office/drawing/2014/main" id="{52F66F01-C3F0-2C10-CBF4-117BF0AE1C26}"/>
                  </a:ext>
                </a:extLst>
              </p:cNvPr>
              <p:cNvSpPr/>
              <p:nvPr/>
            </p:nvSpPr>
            <p:spPr>
              <a:xfrm>
                <a:off x="7816832" y="3792282"/>
                <a:ext cx="57391" cy="270542"/>
              </a:xfrm>
              <a:custGeom>
                <a:avLst/>
                <a:gdLst/>
                <a:ahLst/>
                <a:cxnLst/>
                <a:rect l="l" t="t" r="r" b="b"/>
                <a:pathLst>
                  <a:path w="15" h="67" extrusionOk="0">
                    <a:moveTo>
                      <a:pt x="5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5" y="3"/>
                      <a:pt x="15" y="6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4"/>
                      <a:pt x="12" y="67"/>
                      <a:pt x="9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2" y="67"/>
                      <a:pt x="0" y="64"/>
                      <a:pt x="0" y="6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941;p31">
                <a:extLst>
                  <a:ext uri="{FF2B5EF4-FFF2-40B4-BE49-F238E27FC236}">
                    <a16:creationId xmlns:a16="http://schemas.microsoft.com/office/drawing/2014/main" id="{1134980C-9F1D-99A5-3CB5-13337F0CDF6A}"/>
                  </a:ext>
                </a:extLst>
              </p:cNvPr>
              <p:cNvSpPr/>
              <p:nvPr/>
            </p:nvSpPr>
            <p:spPr>
              <a:xfrm>
                <a:off x="8833418" y="3792282"/>
                <a:ext cx="57391" cy="270542"/>
              </a:xfrm>
              <a:custGeom>
                <a:avLst/>
                <a:gdLst/>
                <a:ahLst/>
                <a:cxnLst/>
                <a:rect l="l" t="t" r="r" b="b"/>
                <a:pathLst>
                  <a:path w="15" h="67" extrusionOk="0">
                    <a:moveTo>
                      <a:pt x="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3" y="0"/>
                      <a:pt x="15" y="3"/>
                      <a:pt x="15" y="6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4"/>
                      <a:pt x="13" y="67"/>
                      <a:pt x="10" y="67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3" y="67"/>
                      <a:pt x="0" y="64"/>
                      <a:pt x="0" y="6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942;p31">
                <a:extLst>
                  <a:ext uri="{FF2B5EF4-FFF2-40B4-BE49-F238E27FC236}">
                    <a16:creationId xmlns:a16="http://schemas.microsoft.com/office/drawing/2014/main" id="{C2392CDC-4189-A3DE-C433-8C720312945F}"/>
                  </a:ext>
                </a:extLst>
              </p:cNvPr>
              <p:cNvSpPr/>
              <p:nvPr/>
            </p:nvSpPr>
            <p:spPr>
              <a:xfrm>
                <a:off x="9800814" y="3792282"/>
                <a:ext cx="57391" cy="270542"/>
              </a:xfrm>
              <a:custGeom>
                <a:avLst/>
                <a:gdLst/>
                <a:ahLst/>
                <a:cxnLst/>
                <a:rect l="l" t="t" r="r" b="b"/>
                <a:pathLst>
                  <a:path w="15" h="67" extrusionOk="0">
                    <a:moveTo>
                      <a:pt x="5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2" y="0"/>
                      <a:pt x="15" y="3"/>
                      <a:pt x="15" y="6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4"/>
                      <a:pt x="12" y="67"/>
                      <a:pt x="10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2" y="67"/>
                      <a:pt x="0" y="64"/>
                      <a:pt x="0" y="6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6" name="Google Shape;943;p31">
              <a:extLst>
                <a:ext uri="{FF2B5EF4-FFF2-40B4-BE49-F238E27FC236}">
                  <a16:creationId xmlns:a16="http://schemas.microsoft.com/office/drawing/2014/main" id="{A4A3CC25-D9AE-6B31-E2C5-04C8FD56ACAC}"/>
                </a:ext>
              </a:extLst>
            </p:cNvPr>
            <p:cNvGrpSpPr/>
            <p:nvPr/>
          </p:nvGrpSpPr>
          <p:grpSpPr>
            <a:xfrm>
              <a:off x="3215012" y="799952"/>
              <a:ext cx="147569" cy="328500"/>
              <a:chOff x="2865062" y="799952"/>
              <a:chExt cx="147569" cy="328500"/>
            </a:xfrm>
          </p:grpSpPr>
          <p:sp>
            <p:nvSpPr>
              <p:cNvPr id="1243" name="Google Shape;944;p31">
                <a:extLst>
                  <a:ext uri="{FF2B5EF4-FFF2-40B4-BE49-F238E27FC236}">
                    <a16:creationId xmlns:a16="http://schemas.microsoft.com/office/drawing/2014/main" id="{B30C4FAA-FCB3-CE4F-F7DF-E347DA047D94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8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945;p31">
                <a:extLst>
                  <a:ext uri="{FF2B5EF4-FFF2-40B4-BE49-F238E27FC236}">
                    <a16:creationId xmlns:a16="http://schemas.microsoft.com/office/drawing/2014/main" id="{0BABB34E-EF81-6662-ABFC-E9BD9A1D4324}"/>
                  </a:ext>
                </a:extLst>
              </p:cNvPr>
              <p:cNvSpPr/>
              <p:nvPr/>
            </p:nvSpPr>
            <p:spPr>
              <a:xfrm>
                <a:off x="2865062" y="898330"/>
                <a:ext cx="147569" cy="229549"/>
              </a:xfrm>
              <a:custGeom>
                <a:avLst/>
                <a:gdLst/>
                <a:ahLst/>
                <a:cxnLst/>
                <a:rect l="l" t="t" r="r" b="b"/>
                <a:pathLst>
                  <a:path w="18" h="28" extrusionOk="0">
                    <a:moveTo>
                      <a:pt x="0" y="7"/>
                    </a:moveTo>
                    <a:lnTo>
                      <a:pt x="0" y="28"/>
                    </a:lnTo>
                    <a:lnTo>
                      <a:pt x="18" y="28"/>
                    </a:lnTo>
                    <a:lnTo>
                      <a:pt x="18" y="7"/>
                    </a:lnTo>
                    <a:lnTo>
                      <a:pt x="18" y="5"/>
                    </a:lnTo>
                    <a:lnTo>
                      <a:pt x="16" y="4"/>
                    </a:lnTo>
                    <a:lnTo>
                      <a:pt x="9" y="0"/>
                    </a:lnTo>
                    <a:lnTo>
                      <a:pt x="3" y="4"/>
                    </a:lnTo>
                    <a:lnTo>
                      <a:pt x="0" y="5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5" name="Google Shape;946;p31">
                <a:extLst>
                  <a:ext uri="{FF2B5EF4-FFF2-40B4-BE49-F238E27FC236}">
                    <a16:creationId xmlns:a16="http://schemas.microsoft.com/office/drawing/2014/main" id="{CC8AE606-CFF6-11CB-BCF2-539EAA33F090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6" name="Google Shape;947;p31">
                <a:extLst>
                  <a:ext uri="{FF2B5EF4-FFF2-40B4-BE49-F238E27FC236}">
                    <a16:creationId xmlns:a16="http://schemas.microsoft.com/office/drawing/2014/main" id="{A0F6F54C-55F6-AE0E-6C25-F17FED983C8D}"/>
                  </a:ext>
                </a:extLst>
              </p:cNvPr>
              <p:cNvSpPr/>
              <p:nvPr/>
            </p:nvSpPr>
            <p:spPr>
              <a:xfrm>
                <a:off x="2889659" y="955715"/>
                <a:ext cx="107100" cy="107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7" name="Google Shape;948;p31">
              <a:extLst>
                <a:ext uri="{FF2B5EF4-FFF2-40B4-BE49-F238E27FC236}">
                  <a16:creationId xmlns:a16="http://schemas.microsoft.com/office/drawing/2014/main" id="{1D2764DA-2A04-2394-B4C5-1A559F8C984C}"/>
                </a:ext>
              </a:extLst>
            </p:cNvPr>
            <p:cNvGrpSpPr/>
            <p:nvPr/>
          </p:nvGrpSpPr>
          <p:grpSpPr>
            <a:xfrm>
              <a:off x="4231597" y="791752"/>
              <a:ext cx="139373" cy="336127"/>
              <a:chOff x="3881647" y="791752"/>
              <a:chExt cx="139373" cy="336127"/>
            </a:xfrm>
          </p:grpSpPr>
          <p:sp>
            <p:nvSpPr>
              <p:cNvPr id="1240" name="Google Shape;949;p31">
                <a:extLst>
                  <a:ext uri="{FF2B5EF4-FFF2-40B4-BE49-F238E27FC236}">
                    <a16:creationId xmlns:a16="http://schemas.microsoft.com/office/drawing/2014/main" id="{0CC24F7A-1C44-E128-BF50-2FE05E906890}"/>
                  </a:ext>
                </a:extLst>
              </p:cNvPr>
              <p:cNvSpPr/>
              <p:nvPr/>
            </p:nvSpPr>
            <p:spPr>
              <a:xfrm>
                <a:off x="3881647" y="791752"/>
                <a:ext cx="139373" cy="336127"/>
              </a:xfrm>
              <a:custGeom>
                <a:avLst/>
                <a:gdLst/>
                <a:ahLst/>
                <a:cxnLst/>
                <a:rect l="l" t="t" r="r" b="b"/>
                <a:pathLst>
                  <a:path w="35" h="83" extrusionOk="0">
                    <a:moveTo>
                      <a:pt x="13" y="8"/>
                    </a:moveTo>
                    <a:cubicBezTo>
                      <a:pt x="13" y="8"/>
                      <a:pt x="7" y="15"/>
                      <a:pt x="4" y="19"/>
                    </a:cubicBezTo>
                    <a:cubicBezTo>
                      <a:pt x="1" y="22"/>
                      <a:pt x="0" y="24"/>
                      <a:pt x="0" y="27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3"/>
                      <a:pt x="1" y="83"/>
                      <a:pt x="4" y="83"/>
                    </a:cubicBezTo>
                    <a:cubicBezTo>
                      <a:pt x="13" y="83"/>
                      <a:pt x="22" y="83"/>
                      <a:pt x="32" y="83"/>
                    </a:cubicBezTo>
                    <a:cubicBezTo>
                      <a:pt x="34" y="83"/>
                      <a:pt x="35" y="83"/>
                      <a:pt x="35" y="80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4"/>
                      <a:pt x="34" y="22"/>
                      <a:pt x="31" y="19"/>
                    </a:cubicBezTo>
                    <a:cubicBezTo>
                      <a:pt x="28" y="15"/>
                      <a:pt x="22" y="8"/>
                      <a:pt x="22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3" y="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950;p31">
                <a:extLst>
                  <a:ext uri="{FF2B5EF4-FFF2-40B4-BE49-F238E27FC236}">
                    <a16:creationId xmlns:a16="http://schemas.microsoft.com/office/drawing/2014/main" id="{8576D568-187C-D59B-FA4B-7A5E359592B0}"/>
                  </a:ext>
                </a:extLst>
              </p:cNvPr>
              <p:cNvSpPr/>
              <p:nvPr/>
            </p:nvSpPr>
            <p:spPr>
              <a:xfrm>
                <a:off x="3930837" y="791752"/>
                <a:ext cx="40200" cy="32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951;p31">
                <a:extLst>
                  <a:ext uri="{FF2B5EF4-FFF2-40B4-BE49-F238E27FC236}">
                    <a16:creationId xmlns:a16="http://schemas.microsoft.com/office/drawing/2014/main" id="{3E600E01-22D1-E5FD-2148-6F195D652438}"/>
                  </a:ext>
                </a:extLst>
              </p:cNvPr>
              <p:cNvSpPr/>
              <p:nvPr/>
            </p:nvSpPr>
            <p:spPr>
              <a:xfrm>
                <a:off x="3889848" y="939319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8" name="Google Shape;952;p31">
              <a:extLst>
                <a:ext uri="{FF2B5EF4-FFF2-40B4-BE49-F238E27FC236}">
                  <a16:creationId xmlns:a16="http://schemas.microsoft.com/office/drawing/2014/main" id="{D860CC23-37E8-D966-4021-3F2D2A44657C}"/>
                </a:ext>
              </a:extLst>
            </p:cNvPr>
            <p:cNvGrpSpPr/>
            <p:nvPr/>
          </p:nvGrpSpPr>
          <p:grpSpPr>
            <a:xfrm>
              <a:off x="3928264" y="1775532"/>
              <a:ext cx="196800" cy="443100"/>
              <a:chOff x="3578314" y="1775532"/>
              <a:chExt cx="196800" cy="443100"/>
            </a:xfrm>
          </p:grpSpPr>
          <p:sp>
            <p:nvSpPr>
              <p:cNvPr id="1235" name="Google Shape;953;p31">
                <a:extLst>
                  <a:ext uri="{FF2B5EF4-FFF2-40B4-BE49-F238E27FC236}">
                    <a16:creationId xmlns:a16="http://schemas.microsoft.com/office/drawing/2014/main" id="{1CBE83AF-A5F9-2847-5FC0-92A47E3C6E68}"/>
                  </a:ext>
                </a:extLst>
              </p:cNvPr>
              <p:cNvSpPr/>
              <p:nvPr/>
            </p:nvSpPr>
            <p:spPr>
              <a:xfrm>
                <a:off x="3578314" y="1775532"/>
                <a:ext cx="196800" cy="4431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954;p31">
                <a:extLst>
                  <a:ext uri="{FF2B5EF4-FFF2-40B4-BE49-F238E27FC236}">
                    <a16:creationId xmlns:a16="http://schemas.microsoft.com/office/drawing/2014/main" id="{485A83F7-AA37-5219-9799-0B1D67C2D467}"/>
                  </a:ext>
                </a:extLst>
              </p:cNvPr>
              <p:cNvSpPr/>
              <p:nvPr/>
            </p:nvSpPr>
            <p:spPr>
              <a:xfrm>
                <a:off x="3578314" y="1849318"/>
                <a:ext cx="196759" cy="368920"/>
              </a:xfrm>
              <a:custGeom>
                <a:avLst/>
                <a:gdLst/>
                <a:ahLst/>
                <a:cxnLst/>
                <a:rect l="l" t="t" r="r" b="b"/>
                <a:pathLst>
                  <a:path w="48" h="92" extrusionOk="0">
                    <a:moveTo>
                      <a:pt x="48" y="92"/>
                    </a:moveTo>
                    <a:cubicBezTo>
                      <a:pt x="48" y="38"/>
                      <a:pt x="48" y="38"/>
                      <a:pt x="48" y="38"/>
                    </a:cubicBezTo>
                    <a:cubicBezTo>
                      <a:pt x="38" y="19"/>
                      <a:pt x="21" y="5"/>
                      <a:pt x="0" y="0"/>
                    </a:cubicBezTo>
                    <a:cubicBezTo>
                      <a:pt x="0" y="92"/>
                      <a:pt x="0" y="92"/>
                      <a:pt x="0" y="92"/>
                    </a:cubicBezTo>
                    <a:lnTo>
                      <a:pt x="48" y="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955;p31">
                <a:extLst>
                  <a:ext uri="{FF2B5EF4-FFF2-40B4-BE49-F238E27FC236}">
                    <a16:creationId xmlns:a16="http://schemas.microsoft.com/office/drawing/2014/main" id="{F0F15DCF-F10E-38A4-82D1-68F15BF738F0}"/>
                  </a:ext>
                </a:extLst>
              </p:cNvPr>
              <p:cNvSpPr/>
              <p:nvPr/>
            </p:nvSpPr>
            <p:spPr>
              <a:xfrm>
                <a:off x="3611107" y="2005081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956;p31">
                <a:extLst>
                  <a:ext uri="{FF2B5EF4-FFF2-40B4-BE49-F238E27FC236}">
                    <a16:creationId xmlns:a16="http://schemas.microsoft.com/office/drawing/2014/main" id="{68A8A664-01E9-09F8-ED1B-6780475C9B99}"/>
                  </a:ext>
                </a:extLst>
              </p:cNvPr>
              <p:cNvSpPr/>
              <p:nvPr/>
            </p:nvSpPr>
            <p:spPr>
              <a:xfrm>
                <a:off x="3611107" y="2029678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957;p31">
                <a:extLst>
                  <a:ext uri="{FF2B5EF4-FFF2-40B4-BE49-F238E27FC236}">
                    <a16:creationId xmlns:a16="http://schemas.microsoft.com/office/drawing/2014/main" id="{D9D01F5D-3033-8E31-58BB-D766B7F7CDC2}"/>
                  </a:ext>
                </a:extLst>
              </p:cNvPr>
              <p:cNvSpPr/>
              <p:nvPr/>
            </p:nvSpPr>
            <p:spPr>
              <a:xfrm>
                <a:off x="3627504" y="2062471"/>
                <a:ext cx="1071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9" name="Google Shape;958;p31">
              <a:extLst>
                <a:ext uri="{FF2B5EF4-FFF2-40B4-BE49-F238E27FC236}">
                  <a16:creationId xmlns:a16="http://schemas.microsoft.com/office/drawing/2014/main" id="{7E430549-BD47-DDEE-C0DD-B578E2A06C68}"/>
                </a:ext>
              </a:extLst>
            </p:cNvPr>
            <p:cNvGrpSpPr/>
            <p:nvPr/>
          </p:nvGrpSpPr>
          <p:grpSpPr>
            <a:xfrm>
              <a:off x="4657908" y="3005261"/>
              <a:ext cx="172166" cy="303331"/>
              <a:chOff x="4307958" y="2997061"/>
              <a:chExt cx="172166" cy="303331"/>
            </a:xfrm>
          </p:grpSpPr>
          <p:sp>
            <p:nvSpPr>
              <p:cNvPr id="1232" name="Google Shape;959;p31">
                <a:extLst>
                  <a:ext uri="{FF2B5EF4-FFF2-40B4-BE49-F238E27FC236}">
                    <a16:creationId xmlns:a16="http://schemas.microsoft.com/office/drawing/2014/main" id="{DA0E0203-2B5C-0256-E6E6-AC114783636C}"/>
                  </a:ext>
                </a:extLst>
              </p:cNvPr>
              <p:cNvSpPr/>
              <p:nvPr/>
            </p:nvSpPr>
            <p:spPr>
              <a:xfrm>
                <a:off x="4307958" y="2997061"/>
                <a:ext cx="172166" cy="5739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4" extrusionOk="0">
                    <a:moveTo>
                      <a:pt x="1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3" y="0"/>
                      <a:pt x="43" y="0"/>
                      <a:pt x="43" y="1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960;p31">
                <a:extLst>
                  <a:ext uri="{FF2B5EF4-FFF2-40B4-BE49-F238E27FC236}">
                    <a16:creationId xmlns:a16="http://schemas.microsoft.com/office/drawing/2014/main" id="{37802680-C096-978E-802F-FC87C30FB5CB}"/>
                  </a:ext>
                </a:extLst>
              </p:cNvPr>
              <p:cNvSpPr/>
              <p:nvPr/>
            </p:nvSpPr>
            <p:spPr>
              <a:xfrm>
                <a:off x="4307958" y="3046247"/>
                <a:ext cx="172166" cy="254146"/>
              </a:xfrm>
              <a:custGeom>
                <a:avLst/>
                <a:gdLst/>
                <a:ahLst/>
                <a:cxnLst/>
                <a:rect l="l" t="t" r="r" b="b"/>
                <a:pathLst>
                  <a:path w="21" h="31" extrusionOk="0">
                    <a:moveTo>
                      <a:pt x="2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1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961;p31">
                <a:extLst>
                  <a:ext uri="{FF2B5EF4-FFF2-40B4-BE49-F238E27FC236}">
                    <a16:creationId xmlns:a16="http://schemas.microsoft.com/office/drawing/2014/main" id="{EFB8A756-F414-8961-38B1-85E2EF0BCE53}"/>
                  </a:ext>
                </a:extLst>
              </p:cNvPr>
              <p:cNvSpPr/>
              <p:nvPr/>
            </p:nvSpPr>
            <p:spPr>
              <a:xfrm>
                <a:off x="4324354" y="3111837"/>
                <a:ext cx="139200" cy="156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0" name="Google Shape;962;p31">
              <a:extLst>
                <a:ext uri="{FF2B5EF4-FFF2-40B4-BE49-F238E27FC236}">
                  <a16:creationId xmlns:a16="http://schemas.microsoft.com/office/drawing/2014/main" id="{1B3970A3-5D4B-7C48-CB63-FDFFC58213FC}"/>
                </a:ext>
              </a:extLst>
            </p:cNvPr>
            <p:cNvGrpSpPr/>
            <p:nvPr/>
          </p:nvGrpSpPr>
          <p:grpSpPr>
            <a:xfrm>
              <a:off x="3419971" y="3103636"/>
              <a:ext cx="492900" cy="204300"/>
              <a:chOff x="3070021" y="3103636"/>
              <a:chExt cx="492900" cy="204300"/>
            </a:xfrm>
          </p:grpSpPr>
          <p:sp>
            <p:nvSpPr>
              <p:cNvPr id="1227" name="Google Shape;963;p31">
                <a:extLst>
                  <a:ext uri="{FF2B5EF4-FFF2-40B4-BE49-F238E27FC236}">
                    <a16:creationId xmlns:a16="http://schemas.microsoft.com/office/drawing/2014/main" id="{25D0718F-8B45-CD1D-07B1-1ED77934A6A6}"/>
                  </a:ext>
                </a:extLst>
              </p:cNvPr>
              <p:cNvSpPr/>
              <p:nvPr/>
            </p:nvSpPr>
            <p:spPr>
              <a:xfrm>
                <a:off x="3070021" y="3103636"/>
                <a:ext cx="492900" cy="204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8" name="Google Shape;964;p31">
                <a:extLst>
                  <a:ext uri="{FF2B5EF4-FFF2-40B4-BE49-F238E27FC236}">
                    <a16:creationId xmlns:a16="http://schemas.microsoft.com/office/drawing/2014/main" id="{B0883A03-11EE-1773-3B4B-83D7B756767F}"/>
                  </a:ext>
                </a:extLst>
              </p:cNvPr>
              <p:cNvSpPr/>
              <p:nvPr/>
            </p:nvSpPr>
            <p:spPr>
              <a:xfrm>
                <a:off x="3070021" y="3103636"/>
                <a:ext cx="311400" cy="204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9" name="Google Shape;965;p31">
                <a:extLst>
                  <a:ext uri="{FF2B5EF4-FFF2-40B4-BE49-F238E27FC236}">
                    <a16:creationId xmlns:a16="http://schemas.microsoft.com/office/drawing/2014/main" id="{B310DCD8-BF59-F953-033D-24D4FB844975}"/>
                  </a:ext>
                </a:extLst>
              </p:cNvPr>
              <p:cNvSpPr/>
              <p:nvPr/>
            </p:nvSpPr>
            <p:spPr>
              <a:xfrm>
                <a:off x="3102814" y="3161020"/>
                <a:ext cx="246300" cy="24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966;p31">
                <a:extLst>
                  <a:ext uri="{FF2B5EF4-FFF2-40B4-BE49-F238E27FC236}">
                    <a16:creationId xmlns:a16="http://schemas.microsoft.com/office/drawing/2014/main" id="{B3CDE1AB-97E4-56A6-0015-C7949C4A5129}"/>
                  </a:ext>
                </a:extLst>
              </p:cNvPr>
              <p:cNvSpPr/>
              <p:nvPr/>
            </p:nvSpPr>
            <p:spPr>
              <a:xfrm>
                <a:off x="3143808" y="3218410"/>
                <a:ext cx="164400" cy="17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967;p31">
                <a:extLst>
                  <a:ext uri="{FF2B5EF4-FFF2-40B4-BE49-F238E27FC236}">
                    <a16:creationId xmlns:a16="http://schemas.microsoft.com/office/drawing/2014/main" id="{F60C8D1F-0E3B-9C90-1536-AE1A68786BB7}"/>
                  </a:ext>
                </a:extLst>
              </p:cNvPr>
              <p:cNvSpPr/>
              <p:nvPr/>
            </p:nvSpPr>
            <p:spPr>
              <a:xfrm>
                <a:off x="3143808" y="3243002"/>
                <a:ext cx="164400" cy="7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1" name="Google Shape;968;p31">
              <a:extLst>
                <a:ext uri="{FF2B5EF4-FFF2-40B4-BE49-F238E27FC236}">
                  <a16:creationId xmlns:a16="http://schemas.microsoft.com/office/drawing/2014/main" id="{EABF2A9C-1A0C-D4AC-C24C-2F397BB6C300}"/>
                </a:ext>
              </a:extLst>
            </p:cNvPr>
            <p:cNvGrpSpPr/>
            <p:nvPr/>
          </p:nvGrpSpPr>
          <p:grpSpPr>
            <a:xfrm>
              <a:off x="4707102" y="864833"/>
              <a:ext cx="122977" cy="263047"/>
              <a:chOff x="4357152" y="864833"/>
              <a:chExt cx="122977" cy="263047"/>
            </a:xfrm>
          </p:grpSpPr>
          <p:sp>
            <p:nvSpPr>
              <p:cNvPr id="1223" name="Google Shape;969;p31">
                <a:extLst>
                  <a:ext uri="{FF2B5EF4-FFF2-40B4-BE49-F238E27FC236}">
                    <a16:creationId xmlns:a16="http://schemas.microsoft.com/office/drawing/2014/main" id="{34A925AB-975C-8335-C2EC-F7F873DF92A1}"/>
                  </a:ext>
                </a:extLst>
              </p:cNvPr>
              <p:cNvSpPr/>
              <p:nvPr/>
            </p:nvSpPr>
            <p:spPr>
              <a:xfrm>
                <a:off x="4381745" y="881929"/>
                <a:ext cx="74400" cy="1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970;p31">
                <a:extLst>
                  <a:ext uri="{FF2B5EF4-FFF2-40B4-BE49-F238E27FC236}">
                    <a16:creationId xmlns:a16="http://schemas.microsoft.com/office/drawing/2014/main" id="{78A173F1-18DF-FA84-B10B-865B04E0FB24}"/>
                  </a:ext>
                </a:extLst>
              </p:cNvPr>
              <p:cNvSpPr/>
              <p:nvPr/>
            </p:nvSpPr>
            <p:spPr>
              <a:xfrm>
                <a:off x="4377845" y="864833"/>
                <a:ext cx="82200" cy="171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971;p31">
                <a:extLst>
                  <a:ext uri="{FF2B5EF4-FFF2-40B4-BE49-F238E27FC236}">
                    <a16:creationId xmlns:a16="http://schemas.microsoft.com/office/drawing/2014/main" id="{7DFE6FDD-6225-0C3B-77F8-24052FA91179}"/>
                  </a:ext>
                </a:extLst>
              </p:cNvPr>
              <p:cNvSpPr/>
              <p:nvPr/>
            </p:nvSpPr>
            <p:spPr>
              <a:xfrm>
                <a:off x="4357152" y="890130"/>
                <a:ext cx="122977" cy="237750"/>
              </a:xfrm>
              <a:custGeom>
                <a:avLst/>
                <a:gdLst/>
                <a:ahLst/>
                <a:cxnLst/>
                <a:rect l="l" t="t" r="r" b="b"/>
                <a:pathLst>
                  <a:path w="30" h="59" extrusionOk="0">
                    <a:moveTo>
                      <a:pt x="3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8"/>
                      <a:pt x="29" y="59"/>
                      <a:pt x="28" y="59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1" y="59"/>
                      <a:pt x="0" y="58"/>
                      <a:pt x="0" y="57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972;p31">
                <a:extLst>
                  <a:ext uri="{FF2B5EF4-FFF2-40B4-BE49-F238E27FC236}">
                    <a16:creationId xmlns:a16="http://schemas.microsoft.com/office/drawing/2014/main" id="{3E250C04-B5A8-02D6-3914-C96B28345B3B}"/>
                  </a:ext>
                </a:extLst>
              </p:cNvPr>
              <p:cNvSpPr/>
              <p:nvPr/>
            </p:nvSpPr>
            <p:spPr>
              <a:xfrm>
                <a:off x="4365348" y="947514"/>
                <a:ext cx="107100" cy="99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2" name="Google Shape;973;p31">
              <a:extLst>
                <a:ext uri="{FF2B5EF4-FFF2-40B4-BE49-F238E27FC236}">
                  <a16:creationId xmlns:a16="http://schemas.microsoft.com/office/drawing/2014/main" id="{E53F045D-3F0B-1B9F-D540-EB854173B5BF}"/>
                </a:ext>
              </a:extLst>
            </p:cNvPr>
            <p:cNvGrpSpPr/>
            <p:nvPr/>
          </p:nvGrpSpPr>
          <p:grpSpPr>
            <a:xfrm>
              <a:off x="5100619" y="2078862"/>
              <a:ext cx="261900" cy="139371"/>
              <a:chOff x="4750669" y="2078862"/>
              <a:chExt cx="261900" cy="139371"/>
            </a:xfrm>
          </p:grpSpPr>
          <p:sp>
            <p:nvSpPr>
              <p:cNvPr id="1220" name="Google Shape;974;p31">
                <a:extLst>
                  <a:ext uri="{FF2B5EF4-FFF2-40B4-BE49-F238E27FC236}">
                    <a16:creationId xmlns:a16="http://schemas.microsoft.com/office/drawing/2014/main" id="{AB08EFF2-04E4-973C-913D-87E459CC936F}"/>
                  </a:ext>
                </a:extLst>
              </p:cNvPr>
              <p:cNvSpPr/>
              <p:nvPr/>
            </p:nvSpPr>
            <p:spPr>
              <a:xfrm>
                <a:off x="4758865" y="2103459"/>
                <a:ext cx="245948" cy="114774"/>
              </a:xfrm>
              <a:custGeom>
                <a:avLst/>
                <a:gdLst/>
                <a:ahLst/>
                <a:cxnLst/>
                <a:rect l="l" t="t" r="r" b="b"/>
                <a:pathLst>
                  <a:path w="60" h="30" extrusionOk="0">
                    <a:moveTo>
                      <a:pt x="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24"/>
                      <a:pt x="55" y="30"/>
                      <a:pt x="48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5" y="30"/>
                      <a:pt x="0" y="24"/>
                      <a:pt x="0" y="1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975;p31">
                <a:extLst>
                  <a:ext uri="{FF2B5EF4-FFF2-40B4-BE49-F238E27FC236}">
                    <a16:creationId xmlns:a16="http://schemas.microsoft.com/office/drawing/2014/main" id="{98779C7E-7F72-05AE-FFA2-69FA3720B934}"/>
                  </a:ext>
                </a:extLst>
              </p:cNvPr>
              <p:cNvSpPr/>
              <p:nvPr/>
            </p:nvSpPr>
            <p:spPr>
              <a:xfrm>
                <a:off x="4750669" y="2078862"/>
                <a:ext cx="261900" cy="402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976;p31">
                <a:extLst>
                  <a:ext uri="{FF2B5EF4-FFF2-40B4-BE49-F238E27FC236}">
                    <a16:creationId xmlns:a16="http://schemas.microsoft.com/office/drawing/2014/main" id="{C984ADF5-EDDE-E8EE-0D68-D095549ABB8D}"/>
                  </a:ext>
                </a:extLst>
              </p:cNvPr>
              <p:cNvSpPr/>
              <p:nvPr/>
            </p:nvSpPr>
            <p:spPr>
              <a:xfrm>
                <a:off x="4799859" y="2128051"/>
                <a:ext cx="164400" cy="57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3" name="Google Shape;977;p31">
              <a:extLst>
                <a:ext uri="{FF2B5EF4-FFF2-40B4-BE49-F238E27FC236}">
                  <a16:creationId xmlns:a16="http://schemas.microsoft.com/office/drawing/2014/main" id="{1A97ACCA-E49F-F91D-2359-0E5C71F209DC}"/>
                </a:ext>
              </a:extLst>
            </p:cNvPr>
            <p:cNvGrpSpPr/>
            <p:nvPr/>
          </p:nvGrpSpPr>
          <p:grpSpPr>
            <a:xfrm>
              <a:off x="3197975" y="2906880"/>
              <a:ext cx="205605" cy="401707"/>
              <a:chOff x="2848025" y="2906880"/>
              <a:chExt cx="205605" cy="401707"/>
            </a:xfrm>
          </p:grpSpPr>
          <p:sp>
            <p:nvSpPr>
              <p:cNvPr id="1217" name="Google Shape;978;p31">
                <a:extLst>
                  <a:ext uri="{FF2B5EF4-FFF2-40B4-BE49-F238E27FC236}">
                    <a16:creationId xmlns:a16="http://schemas.microsoft.com/office/drawing/2014/main" id="{11A2B0D4-7210-7832-3FB6-9C618F154E57}"/>
                  </a:ext>
                </a:extLst>
              </p:cNvPr>
              <p:cNvSpPr/>
              <p:nvPr/>
            </p:nvSpPr>
            <p:spPr>
              <a:xfrm>
                <a:off x="2848670" y="2915075"/>
                <a:ext cx="204960" cy="393512"/>
              </a:xfrm>
              <a:custGeom>
                <a:avLst/>
                <a:gdLst/>
                <a:ahLst/>
                <a:cxnLst/>
                <a:rect l="l" t="t" r="r" b="b"/>
                <a:pathLst>
                  <a:path w="49" h="98" extrusionOk="0">
                    <a:moveTo>
                      <a:pt x="17" y="0"/>
                    </a:moveTo>
                    <a:cubicBezTo>
                      <a:pt x="17" y="2"/>
                      <a:pt x="18" y="3"/>
                      <a:pt x="19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24"/>
                      <a:pt x="20" y="18"/>
                      <a:pt x="8" y="26"/>
                    </a:cubicBezTo>
                    <a:cubicBezTo>
                      <a:pt x="2" y="30"/>
                      <a:pt x="0" y="36"/>
                      <a:pt x="0" y="40"/>
                    </a:cubicBezTo>
                    <a:cubicBezTo>
                      <a:pt x="1" y="90"/>
                      <a:pt x="1" y="90"/>
                      <a:pt x="1" y="90"/>
                    </a:cubicBezTo>
                    <a:cubicBezTo>
                      <a:pt x="1" y="94"/>
                      <a:pt x="3" y="96"/>
                      <a:pt x="6" y="98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7" y="96"/>
                      <a:pt x="49" y="94"/>
                      <a:pt x="49" y="9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9" y="36"/>
                      <a:pt x="48" y="30"/>
                      <a:pt x="42" y="26"/>
                    </a:cubicBezTo>
                    <a:cubicBezTo>
                      <a:pt x="30" y="18"/>
                      <a:pt x="32" y="24"/>
                      <a:pt x="32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3"/>
                      <a:pt x="32" y="2"/>
                      <a:pt x="32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979;p31">
                <a:extLst>
                  <a:ext uri="{FF2B5EF4-FFF2-40B4-BE49-F238E27FC236}">
                    <a16:creationId xmlns:a16="http://schemas.microsoft.com/office/drawing/2014/main" id="{91271211-5BB9-B82E-AEBE-F4DD8F336992}"/>
                  </a:ext>
                </a:extLst>
              </p:cNvPr>
              <p:cNvSpPr/>
              <p:nvPr/>
            </p:nvSpPr>
            <p:spPr>
              <a:xfrm>
                <a:off x="2918027" y="2906880"/>
                <a:ext cx="65586" cy="49189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980;p31">
                <a:extLst>
                  <a:ext uri="{FF2B5EF4-FFF2-40B4-BE49-F238E27FC236}">
                    <a16:creationId xmlns:a16="http://schemas.microsoft.com/office/drawing/2014/main" id="{3B05BDDC-881A-F986-D5DB-0B67656D5485}"/>
                  </a:ext>
                </a:extLst>
              </p:cNvPr>
              <p:cNvSpPr/>
              <p:nvPr/>
            </p:nvSpPr>
            <p:spPr>
              <a:xfrm>
                <a:off x="2848025" y="3087250"/>
                <a:ext cx="204900" cy="1392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4" name="Google Shape;981;p31">
              <a:extLst>
                <a:ext uri="{FF2B5EF4-FFF2-40B4-BE49-F238E27FC236}">
                  <a16:creationId xmlns:a16="http://schemas.microsoft.com/office/drawing/2014/main" id="{F2273A37-3D88-EC4D-EABE-359431D24A45}"/>
                </a:ext>
              </a:extLst>
            </p:cNvPr>
            <p:cNvGrpSpPr/>
            <p:nvPr/>
          </p:nvGrpSpPr>
          <p:grpSpPr>
            <a:xfrm>
              <a:off x="5190798" y="775355"/>
              <a:ext cx="180362" cy="353100"/>
              <a:chOff x="4840848" y="775355"/>
              <a:chExt cx="180362" cy="353100"/>
            </a:xfrm>
          </p:grpSpPr>
          <p:sp>
            <p:nvSpPr>
              <p:cNvPr id="1214" name="Google Shape;982;p31">
                <a:extLst>
                  <a:ext uri="{FF2B5EF4-FFF2-40B4-BE49-F238E27FC236}">
                    <a16:creationId xmlns:a16="http://schemas.microsoft.com/office/drawing/2014/main" id="{3A789D23-4787-9D31-4214-187B0988E8D6}"/>
                  </a:ext>
                </a:extLst>
              </p:cNvPr>
              <p:cNvSpPr/>
              <p:nvPr/>
            </p:nvSpPr>
            <p:spPr>
              <a:xfrm>
                <a:off x="4840848" y="775355"/>
                <a:ext cx="180000" cy="353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983;p31">
                <a:extLst>
                  <a:ext uri="{FF2B5EF4-FFF2-40B4-BE49-F238E27FC236}">
                    <a16:creationId xmlns:a16="http://schemas.microsoft.com/office/drawing/2014/main" id="{598C27CC-7356-D5AE-493E-4B3DBB21F8FD}"/>
                  </a:ext>
                </a:extLst>
              </p:cNvPr>
              <p:cNvSpPr/>
              <p:nvPr/>
            </p:nvSpPr>
            <p:spPr>
              <a:xfrm>
                <a:off x="4857244" y="890130"/>
                <a:ext cx="156600" cy="156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984;p31">
                <a:extLst>
                  <a:ext uri="{FF2B5EF4-FFF2-40B4-BE49-F238E27FC236}">
                    <a16:creationId xmlns:a16="http://schemas.microsoft.com/office/drawing/2014/main" id="{187F44AF-7648-BB1A-36C7-CCFF1E65B495}"/>
                  </a:ext>
                </a:extLst>
              </p:cNvPr>
              <p:cNvSpPr/>
              <p:nvPr/>
            </p:nvSpPr>
            <p:spPr>
              <a:xfrm>
                <a:off x="4840848" y="775355"/>
                <a:ext cx="180362" cy="65585"/>
              </a:xfrm>
              <a:custGeom>
                <a:avLst/>
                <a:gdLst/>
                <a:ahLst/>
                <a:cxnLst/>
                <a:rect l="l" t="t" r="r" b="b"/>
                <a:pathLst>
                  <a:path w="45" h="16" extrusionOk="0">
                    <a:moveTo>
                      <a:pt x="4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7" y="15"/>
                      <a:pt x="14" y="16"/>
                      <a:pt x="23" y="16"/>
                    </a:cubicBezTo>
                    <a:cubicBezTo>
                      <a:pt x="31" y="16"/>
                      <a:pt x="39" y="15"/>
                      <a:pt x="45" y="14"/>
                    </a:cubicBez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5" name="Google Shape;985;p31">
              <a:extLst>
                <a:ext uri="{FF2B5EF4-FFF2-40B4-BE49-F238E27FC236}">
                  <a16:creationId xmlns:a16="http://schemas.microsoft.com/office/drawing/2014/main" id="{E8F875D9-30F1-D568-737D-1F2D60ED75FD}"/>
                </a:ext>
              </a:extLst>
            </p:cNvPr>
            <p:cNvGrpSpPr/>
            <p:nvPr/>
          </p:nvGrpSpPr>
          <p:grpSpPr>
            <a:xfrm>
              <a:off x="5354763" y="2980661"/>
              <a:ext cx="204959" cy="327927"/>
              <a:chOff x="5004813" y="2980661"/>
              <a:chExt cx="204959" cy="327927"/>
            </a:xfrm>
          </p:grpSpPr>
          <p:sp>
            <p:nvSpPr>
              <p:cNvPr id="1211" name="Google Shape;986;p31">
                <a:extLst>
                  <a:ext uri="{FF2B5EF4-FFF2-40B4-BE49-F238E27FC236}">
                    <a16:creationId xmlns:a16="http://schemas.microsoft.com/office/drawing/2014/main" id="{39A592C0-7A2C-2A37-ED40-5D08157F0DF0}"/>
                  </a:ext>
                </a:extLst>
              </p:cNvPr>
              <p:cNvSpPr/>
              <p:nvPr/>
            </p:nvSpPr>
            <p:spPr>
              <a:xfrm>
                <a:off x="5004813" y="2997057"/>
                <a:ext cx="204959" cy="311531"/>
              </a:xfrm>
              <a:custGeom>
                <a:avLst/>
                <a:gdLst/>
                <a:ahLst/>
                <a:cxnLst/>
                <a:rect l="l" t="t" r="r" b="b"/>
                <a:pathLst>
                  <a:path w="51" h="77" extrusionOk="0">
                    <a:moveTo>
                      <a:pt x="3" y="8"/>
                    </a:moveTo>
                    <a:cubicBezTo>
                      <a:pt x="7" y="6"/>
                      <a:pt x="7" y="4"/>
                      <a:pt x="7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4"/>
                      <a:pt x="44" y="6"/>
                      <a:pt x="47" y="8"/>
                    </a:cubicBezTo>
                    <a:cubicBezTo>
                      <a:pt x="51" y="10"/>
                      <a:pt x="50" y="8"/>
                      <a:pt x="50" y="14"/>
                    </a:cubicBezTo>
                    <a:cubicBezTo>
                      <a:pt x="50" y="72"/>
                      <a:pt x="50" y="72"/>
                      <a:pt x="50" y="72"/>
                    </a:cubicBezTo>
                    <a:cubicBezTo>
                      <a:pt x="50" y="77"/>
                      <a:pt x="49" y="77"/>
                      <a:pt x="4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2" y="77"/>
                      <a:pt x="0" y="77"/>
                      <a:pt x="0" y="7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8"/>
                      <a:pt x="0" y="10"/>
                      <a:pt x="3" y="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2" name="Google Shape;987;p31">
                <a:extLst>
                  <a:ext uri="{FF2B5EF4-FFF2-40B4-BE49-F238E27FC236}">
                    <a16:creationId xmlns:a16="http://schemas.microsoft.com/office/drawing/2014/main" id="{729829F1-AA2F-38CB-0751-E9D71ABA116D}"/>
                  </a:ext>
                </a:extLst>
              </p:cNvPr>
              <p:cNvSpPr/>
              <p:nvPr/>
            </p:nvSpPr>
            <p:spPr>
              <a:xfrm>
                <a:off x="5021210" y="2980661"/>
                <a:ext cx="164400" cy="32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988;p31">
                <a:extLst>
                  <a:ext uri="{FF2B5EF4-FFF2-40B4-BE49-F238E27FC236}">
                    <a16:creationId xmlns:a16="http://schemas.microsoft.com/office/drawing/2014/main" id="{8EFD8640-5C33-22AE-118A-56D6A511712E}"/>
                  </a:ext>
                </a:extLst>
              </p:cNvPr>
              <p:cNvSpPr/>
              <p:nvPr/>
            </p:nvSpPr>
            <p:spPr>
              <a:xfrm>
                <a:off x="5008888" y="3079039"/>
                <a:ext cx="196800" cy="1473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6" name="Google Shape;989;p31">
              <a:extLst>
                <a:ext uri="{FF2B5EF4-FFF2-40B4-BE49-F238E27FC236}">
                  <a16:creationId xmlns:a16="http://schemas.microsoft.com/office/drawing/2014/main" id="{1C4917EB-3D98-3052-B0BC-A1B653B85177}"/>
                </a:ext>
              </a:extLst>
            </p:cNvPr>
            <p:cNvGrpSpPr/>
            <p:nvPr/>
          </p:nvGrpSpPr>
          <p:grpSpPr>
            <a:xfrm>
              <a:off x="3404512" y="799952"/>
              <a:ext cx="147569" cy="328500"/>
              <a:chOff x="2865062" y="799952"/>
              <a:chExt cx="147569" cy="328500"/>
            </a:xfrm>
          </p:grpSpPr>
          <p:sp>
            <p:nvSpPr>
              <p:cNvPr id="1207" name="Google Shape;990;p31">
                <a:extLst>
                  <a:ext uri="{FF2B5EF4-FFF2-40B4-BE49-F238E27FC236}">
                    <a16:creationId xmlns:a16="http://schemas.microsoft.com/office/drawing/2014/main" id="{34C1DCF1-A496-0649-D6E5-DF30A3E9BBDC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8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991;p31">
                <a:extLst>
                  <a:ext uri="{FF2B5EF4-FFF2-40B4-BE49-F238E27FC236}">
                    <a16:creationId xmlns:a16="http://schemas.microsoft.com/office/drawing/2014/main" id="{BCECC7D0-5878-7EF0-891A-7F483C1C24D0}"/>
                  </a:ext>
                </a:extLst>
              </p:cNvPr>
              <p:cNvSpPr/>
              <p:nvPr/>
            </p:nvSpPr>
            <p:spPr>
              <a:xfrm>
                <a:off x="2865062" y="898330"/>
                <a:ext cx="147569" cy="229549"/>
              </a:xfrm>
              <a:custGeom>
                <a:avLst/>
                <a:gdLst/>
                <a:ahLst/>
                <a:cxnLst/>
                <a:rect l="l" t="t" r="r" b="b"/>
                <a:pathLst>
                  <a:path w="18" h="28" extrusionOk="0">
                    <a:moveTo>
                      <a:pt x="0" y="7"/>
                    </a:moveTo>
                    <a:lnTo>
                      <a:pt x="0" y="28"/>
                    </a:lnTo>
                    <a:lnTo>
                      <a:pt x="18" y="28"/>
                    </a:lnTo>
                    <a:lnTo>
                      <a:pt x="18" y="7"/>
                    </a:lnTo>
                    <a:lnTo>
                      <a:pt x="18" y="5"/>
                    </a:lnTo>
                    <a:lnTo>
                      <a:pt x="16" y="4"/>
                    </a:lnTo>
                    <a:lnTo>
                      <a:pt x="9" y="0"/>
                    </a:lnTo>
                    <a:lnTo>
                      <a:pt x="3" y="4"/>
                    </a:lnTo>
                    <a:lnTo>
                      <a:pt x="0" y="5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992;p31">
                <a:extLst>
                  <a:ext uri="{FF2B5EF4-FFF2-40B4-BE49-F238E27FC236}">
                    <a16:creationId xmlns:a16="http://schemas.microsoft.com/office/drawing/2014/main" id="{A853D768-7222-965A-5DB4-193317F05A0D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993;p31">
                <a:extLst>
                  <a:ext uri="{FF2B5EF4-FFF2-40B4-BE49-F238E27FC236}">
                    <a16:creationId xmlns:a16="http://schemas.microsoft.com/office/drawing/2014/main" id="{8595103D-7477-4757-6B8C-BD0A9B0A5752}"/>
                  </a:ext>
                </a:extLst>
              </p:cNvPr>
              <p:cNvSpPr/>
              <p:nvPr/>
            </p:nvSpPr>
            <p:spPr>
              <a:xfrm>
                <a:off x="2889659" y="955715"/>
                <a:ext cx="107100" cy="107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8" name="Google Shape;994;p31">
              <a:extLst>
                <a:ext uri="{FF2B5EF4-FFF2-40B4-BE49-F238E27FC236}">
                  <a16:creationId xmlns:a16="http://schemas.microsoft.com/office/drawing/2014/main" id="{E612334B-E36D-61AB-7333-E978D8698707}"/>
                </a:ext>
              </a:extLst>
            </p:cNvPr>
            <p:cNvGrpSpPr/>
            <p:nvPr/>
          </p:nvGrpSpPr>
          <p:grpSpPr>
            <a:xfrm>
              <a:off x="3594012" y="799952"/>
              <a:ext cx="147569" cy="328500"/>
              <a:chOff x="2865062" y="799952"/>
              <a:chExt cx="147569" cy="328500"/>
            </a:xfrm>
          </p:grpSpPr>
          <p:sp>
            <p:nvSpPr>
              <p:cNvPr id="1203" name="Google Shape;995;p31">
                <a:extLst>
                  <a:ext uri="{FF2B5EF4-FFF2-40B4-BE49-F238E27FC236}">
                    <a16:creationId xmlns:a16="http://schemas.microsoft.com/office/drawing/2014/main" id="{FA86F01B-23D3-2BAC-74A7-29A74674BCC9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8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996;p31">
                <a:extLst>
                  <a:ext uri="{FF2B5EF4-FFF2-40B4-BE49-F238E27FC236}">
                    <a16:creationId xmlns:a16="http://schemas.microsoft.com/office/drawing/2014/main" id="{6B42884B-FC07-9EB1-624C-900CA1DC8B07}"/>
                  </a:ext>
                </a:extLst>
              </p:cNvPr>
              <p:cNvSpPr/>
              <p:nvPr/>
            </p:nvSpPr>
            <p:spPr>
              <a:xfrm>
                <a:off x="2865062" y="898330"/>
                <a:ext cx="147569" cy="229549"/>
              </a:xfrm>
              <a:custGeom>
                <a:avLst/>
                <a:gdLst/>
                <a:ahLst/>
                <a:cxnLst/>
                <a:rect l="l" t="t" r="r" b="b"/>
                <a:pathLst>
                  <a:path w="18" h="28" extrusionOk="0">
                    <a:moveTo>
                      <a:pt x="0" y="7"/>
                    </a:moveTo>
                    <a:lnTo>
                      <a:pt x="0" y="28"/>
                    </a:lnTo>
                    <a:lnTo>
                      <a:pt x="18" y="28"/>
                    </a:lnTo>
                    <a:lnTo>
                      <a:pt x="18" y="7"/>
                    </a:lnTo>
                    <a:lnTo>
                      <a:pt x="18" y="5"/>
                    </a:lnTo>
                    <a:lnTo>
                      <a:pt x="16" y="4"/>
                    </a:lnTo>
                    <a:lnTo>
                      <a:pt x="9" y="0"/>
                    </a:lnTo>
                    <a:lnTo>
                      <a:pt x="3" y="4"/>
                    </a:lnTo>
                    <a:lnTo>
                      <a:pt x="0" y="5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997;p31">
                <a:extLst>
                  <a:ext uri="{FF2B5EF4-FFF2-40B4-BE49-F238E27FC236}">
                    <a16:creationId xmlns:a16="http://schemas.microsoft.com/office/drawing/2014/main" id="{37446737-458C-C2F1-75CD-A789C67C2C86}"/>
                  </a:ext>
                </a:extLst>
              </p:cNvPr>
              <p:cNvSpPr/>
              <p:nvPr/>
            </p:nvSpPr>
            <p:spPr>
              <a:xfrm>
                <a:off x="2865062" y="799952"/>
                <a:ext cx="147300" cy="32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998;p31">
                <a:extLst>
                  <a:ext uri="{FF2B5EF4-FFF2-40B4-BE49-F238E27FC236}">
                    <a16:creationId xmlns:a16="http://schemas.microsoft.com/office/drawing/2014/main" id="{14C1A99C-147C-11F1-C3FD-81DA289C41E5}"/>
                  </a:ext>
                </a:extLst>
              </p:cNvPr>
              <p:cNvSpPr/>
              <p:nvPr/>
            </p:nvSpPr>
            <p:spPr>
              <a:xfrm>
                <a:off x="2889659" y="955715"/>
                <a:ext cx="107100" cy="107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1" name="Google Shape;999;p31">
              <a:extLst>
                <a:ext uri="{FF2B5EF4-FFF2-40B4-BE49-F238E27FC236}">
                  <a16:creationId xmlns:a16="http://schemas.microsoft.com/office/drawing/2014/main" id="{C0860E7A-ADCC-F091-6E34-EC6E237BF0B7}"/>
                </a:ext>
              </a:extLst>
            </p:cNvPr>
            <p:cNvGrpSpPr/>
            <p:nvPr/>
          </p:nvGrpSpPr>
          <p:grpSpPr>
            <a:xfrm>
              <a:off x="5393348" y="775355"/>
              <a:ext cx="180362" cy="353100"/>
              <a:chOff x="4840848" y="775355"/>
              <a:chExt cx="180362" cy="353100"/>
            </a:xfrm>
          </p:grpSpPr>
          <p:sp>
            <p:nvSpPr>
              <p:cNvPr id="1200" name="Google Shape;1000;p31">
                <a:extLst>
                  <a:ext uri="{FF2B5EF4-FFF2-40B4-BE49-F238E27FC236}">
                    <a16:creationId xmlns:a16="http://schemas.microsoft.com/office/drawing/2014/main" id="{111ACAEB-21EC-243B-F81D-D736542EBD88}"/>
                  </a:ext>
                </a:extLst>
              </p:cNvPr>
              <p:cNvSpPr/>
              <p:nvPr/>
            </p:nvSpPr>
            <p:spPr>
              <a:xfrm>
                <a:off x="4840848" y="775355"/>
                <a:ext cx="180000" cy="353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001;p31">
                <a:extLst>
                  <a:ext uri="{FF2B5EF4-FFF2-40B4-BE49-F238E27FC236}">
                    <a16:creationId xmlns:a16="http://schemas.microsoft.com/office/drawing/2014/main" id="{5B7025E6-8F2C-DD57-16E6-0AF068EA401A}"/>
                  </a:ext>
                </a:extLst>
              </p:cNvPr>
              <p:cNvSpPr/>
              <p:nvPr/>
            </p:nvSpPr>
            <p:spPr>
              <a:xfrm>
                <a:off x="4857244" y="890130"/>
                <a:ext cx="156600" cy="156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002;p31">
                <a:extLst>
                  <a:ext uri="{FF2B5EF4-FFF2-40B4-BE49-F238E27FC236}">
                    <a16:creationId xmlns:a16="http://schemas.microsoft.com/office/drawing/2014/main" id="{ADCF65A4-D41F-6836-3445-A15DC8362B0A}"/>
                  </a:ext>
                </a:extLst>
              </p:cNvPr>
              <p:cNvSpPr/>
              <p:nvPr/>
            </p:nvSpPr>
            <p:spPr>
              <a:xfrm>
                <a:off x="4840848" y="775355"/>
                <a:ext cx="180362" cy="65585"/>
              </a:xfrm>
              <a:custGeom>
                <a:avLst/>
                <a:gdLst/>
                <a:ahLst/>
                <a:cxnLst/>
                <a:rect l="l" t="t" r="r" b="b"/>
                <a:pathLst>
                  <a:path w="45" h="16" extrusionOk="0">
                    <a:moveTo>
                      <a:pt x="4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7" y="15"/>
                      <a:pt x="14" y="16"/>
                      <a:pt x="23" y="16"/>
                    </a:cubicBezTo>
                    <a:cubicBezTo>
                      <a:pt x="31" y="16"/>
                      <a:pt x="39" y="15"/>
                      <a:pt x="45" y="14"/>
                    </a:cubicBez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2" name="Google Shape;1003;p31">
              <a:extLst>
                <a:ext uri="{FF2B5EF4-FFF2-40B4-BE49-F238E27FC236}">
                  <a16:creationId xmlns:a16="http://schemas.microsoft.com/office/drawing/2014/main" id="{35392CDA-7C4E-F197-DB15-002DD7E2794F}"/>
                </a:ext>
              </a:extLst>
            </p:cNvPr>
            <p:cNvGrpSpPr/>
            <p:nvPr/>
          </p:nvGrpSpPr>
          <p:grpSpPr>
            <a:xfrm>
              <a:off x="4849427" y="864833"/>
              <a:ext cx="122977" cy="263047"/>
              <a:chOff x="4357152" y="864833"/>
              <a:chExt cx="122977" cy="263047"/>
            </a:xfrm>
          </p:grpSpPr>
          <p:sp>
            <p:nvSpPr>
              <p:cNvPr id="1196" name="Google Shape;1004;p31">
                <a:extLst>
                  <a:ext uri="{FF2B5EF4-FFF2-40B4-BE49-F238E27FC236}">
                    <a16:creationId xmlns:a16="http://schemas.microsoft.com/office/drawing/2014/main" id="{D948BF09-3509-838F-525E-57833049FB88}"/>
                  </a:ext>
                </a:extLst>
              </p:cNvPr>
              <p:cNvSpPr/>
              <p:nvPr/>
            </p:nvSpPr>
            <p:spPr>
              <a:xfrm>
                <a:off x="4381745" y="881929"/>
                <a:ext cx="74400" cy="1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005;p31">
                <a:extLst>
                  <a:ext uri="{FF2B5EF4-FFF2-40B4-BE49-F238E27FC236}">
                    <a16:creationId xmlns:a16="http://schemas.microsoft.com/office/drawing/2014/main" id="{8C4EB361-05DA-9D7D-A9E2-C93D248543F0}"/>
                  </a:ext>
                </a:extLst>
              </p:cNvPr>
              <p:cNvSpPr/>
              <p:nvPr/>
            </p:nvSpPr>
            <p:spPr>
              <a:xfrm>
                <a:off x="4377845" y="864833"/>
                <a:ext cx="82200" cy="171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006;p31">
                <a:extLst>
                  <a:ext uri="{FF2B5EF4-FFF2-40B4-BE49-F238E27FC236}">
                    <a16:creationId xmlns:a16="http://schemas.microsoft.com/office/drawing/2014/main" id="{A65E1132-BB62-1BBA-702F-C73435383C97}"/>
                  </a:ext>
                </a:extLst>
              </p:cNvPr>
              <p:cNvSpPr/>
              <p:nvPr/>
            </p:nvSpPr>
            <p:spPr>
              <a:xfrm>
                <a:off x="4357152" y="890130"/>
                <a:ext cx="122977" cy="237750"/>
              </a:xfrm>
              <a:custGeom>
                <a:avLst/>
                <a:gdLst/>
                <a:ahLst/>
                <a:cxnLst/>
                <a:rect l="l" t="t" r="r" b="b"/>
                <a:pathLst>
                  <a:path w="30" h="59" extrusionOk="0">
                    <a:moveTo>
                      <a:pt x="3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8"/>
                      <a:pt x="29" y="59"/>
                      <a:pt x="28" y="59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1" y="59"/>
                      <a:pt x="0" y="58"/>
                      <a:pt x="0" y="57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007;p31">
                <a:extLst>
                  <a:ext uri="{FF2B5EF4-FFF2-40B4-BE49-F238E27FC236}">
                    <a16:creationId xmlns:a16="http://schemas.microsoft.com/office/drawing/2014/main" id="{7341F36A-D541-EF93-366C-981CAF593DCC}"/>
                  </a:ext>
                </a:extLst>
              </p:cNvPr>
              <p:cNvSpPr/>
              <p:nvPr/>
            </p:nvSpPr>
            <p:spPr>
              <a:xfrm>
                <a:off x="4365348" y="947514"/>
                <a:ext cx="107100" cy="99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3" name="Google Shape;1008;p31">
              <a:extLst>
                <a:ext uri="{FF2B5EF4-FFF2-40B4-BE49-F238E27FC236}">
                  <a16:creationId xmlns:a16="http://schemas.microsoft.com/office/drawing/2014/main" id="{369BC24E-9C6D-FB12-02A8-9EA30FDBA1DA}"/>
                </a:ext>
              </a:extLst>
            </p:cNvPr>
            <p:cNvGrpSpPr/>
            <p:nvPr/>
          </p:nvGrpSpPr>
          <p:grpSpPr>
            <a:xfrm>
              <a:off x="4991752" y="864833"/>
              <a:ext cx="122977" cy="263047"/>
              <a:chOff x="4357152" y="864833"/>
              <a:chExt cx="122977" cy="263047"/>
            </a:xfrm>
          </p:grpSpPr>
          <p:sp>
            <p:nvSpPr>
              <p:cNvPr id="1192" name="Google Shape;1009;p31">
                <a:extLst>
                  <a:ext uri="{FF2B5EF4-FFF2-40B4-BE49-F238E27FC236}">
                    <a16:creationId xmlns:a16="http://schemas.microsoft.com/office/drawing/2014/main" id="{A5422539-C137-FBE6-CC13-8E008F74C817}"/>
                  </a:ext>
                </a:extLst>
              </p:cNvPr>
              <p:cNvSpPr/>
              <p:nvPr/>
            </p:nvSpPr>
            <p:spPr>
              <a:xfrm>
                <a:off x="4381745" y="881929"/>
                <a:ext cx="74400" cy="1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010;p31">
                <a:extLst>
                  <a:ext uri="{FF2B5EF4-FFF2-40B4-BE49-F238E27FC236}">
                    <a16:creationId xmlns:a16="http://schemas.microsoft.com/office/drawing/2014/main" id="{C257E276-5C8F-7832-1294-12CC6F20D711}"/>
                  </a:ext>
                </a:extLst>
              </p:cNvPr>
              <p:cNvSpPr/>
              <p:nvPr/>
            </p:nvSpPr>
            <p:spPr>
              <a:xfrm>
                <a:off x="4377845" y="864833"/>
                <a:ext cx="82200" cy="171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4" name="Google Shape;1011;p31">
                <a:extLst>
                  <a:ext uri="{FF2B5EF4-FFF2-40B4-BE49-F238E27FC236}">
                    <a16:creationId xmlns:a16="http://schemas.microsoft.com/office/drawing/2014/main" id="{7341174A-072B-08FD-08D4-FE09F6B63A26}"/>
                  </a:ext>
                </a:extLst>
              </p:cNvPr>
              <p:cNvSpPr/>
              <p:nvPr/>
            </p:nvSpPr>
            <p:spPr>
              <a:xfrm>
                <a:off x="4357152" y="890130"/>
                <a:ext cx="122977" cy="237750"/>
              </a:xfrm>
              <a:custGeom>
                <a:avLst/>
                <a:gdLst/>
                <a:ahLst/>
                <a:cxnLst/>
                <a:rect l="l" t="t" r="r" b="b"/>
                <a:pathLst>
                  <a:path w="30" h="59" extrusionOk="0">
                    <a:moveTo>
                      <a:pt x="3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8"/>
                      <a:pt x="29" y="59"/>
                      <a:pt x="28" y="59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1" y="59"/>
                      <a:pt x="0" y="58"/>
                      <a:pt x="0" y="57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5" name="Google Shape;1012;p31">
                <a:extLst>
                  <a:ext uri="{FF2B5EF4-FFF2-40B4-BE49-F238E27FC236}">
                    <a16:creationId xmlns:a16="http://schemas.microsoft.com/office/drawing/2014/main" id="{BC8C9F02-BBFB-1615-E549-FF6A710BA5E7}"/>
                  </a:ext>
                </a:extLst>
              </p:cNvPr>
              <p:cNvSpPr/>
              <p:nvPr/>
            </p:nvSpPr>
            <p:spPr>
              <a:xfrm>
                <a:off x="4365348" y="947514"/>
                <a:ext cx="107100" cy="99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4" name="Google Shape;1013;p31">
              <a:extLst>
                <a:ext uri="{FF2B5EF4-FFF2-40B4-BE49-F238E27FC236}">
                  <a16:creationId xmlns:a16="http://schemas.microsoft.com/office/drawing/2014/main" id="{21478EF2-FB04-E79E-AC4A-812CE39D7B20}"/>
                </a:ext>
              </a:extLst>
            </p:cNvPr>
            <p:cNvGrpSpPr/>
            <p:nvPr/>
          </p:nvGrpSpPr>
          <p:grpSpPr>
            <a:xfrm>
              <a:off x="4396497" y="791752"/>
              <a:ext cx="139373" cy="336127"/>
              <a:chOff x="3881647" y="791752"/>
              <a:chExt cx="139373" cy="336127"/>
            </a:xfrm>
          </p:grpSpPr>
          <p:sp>
            <p:nvSpPr>
              <p:cNvPr id="1189" name="Google Shape;1014;p31">
                <a:extLst>
                  <a:ext uri="{FF2B5EF4-FFF2-40B4-BE49-F238E27FC236}">
                    <a16:creationId xmlns:a16="http://schemas.microsoft.com/office/drawing/2014/main" id="{49432306-FB7C-D710-27A5-CD1E270AC58D}"/>
                  </a:ext>
                </a:extLst>
              </p:cNvPr>
              <p:cNvSpPr/>
              <p:nvPr/>
            </p:nvSpPr>
            <p:spPr>
              <a:xfrm>
                <a:off x="3881647" y="791752"/>
                <a:ext cx="139373" cy="336127"/>
              </a:xfrm>
              <a:custGeom>
                <a:avLst/>
                <a:gdLst/>
                <a:ahLst/>
                <a:cxnLst/>
                <a:rect l="l" t="t" r="r" b="b"/>
                <a:pathLst>
                  <a:path w="35" h="83" extrusionOk="0">
                    <a:moveTo>
                      <a:pt x="13" y="8"/>
                    </a:moveTo>
                    <a:cubicBezTo>
                      <a:pt x="13" y="8"/>
                      <a:pt x="7" y="15"/>
                      <a:pt x="4" y="19"/>
                    </a:cubicBezTo>
                    <a:cubicBezTo>
                      <a:pt x="1" y="22"/>
                      <a:pt x="0" y="24"/>
                      <a:pt x="0" y="27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3"/>
                      <a:pt x="1" y="83"/>
                      <a:pt x="4" y="83"/>
                    </a:cubicBezTo>
                    <a:cubicBezTo>
                      <a:pt x="13" y="83"/>
                      <a:pt x="22" y="83"/>
                      <a:pt x="32" y="83"/>
                    </a:cubicBezTo>
                    <a:cubicBezTo>
                      <a:pt x="34" y="83"/>
                      <a:pt x="35" y="83"/>
                      <a:pt x="35" y="80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4"/>
                      <a:pt x="34" y="22"/>
                      <a:pt x="31" y="19"/>
                    </a:cubicBezTo>
                    <a:cubicBezTo>
                      <a:pt x="28" y="15"/>
                      <a:pt x="22" y="8"/>
                      <a:pt x="22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3" y="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015;p31">
                <a:extLst>
                  <a:ext uri="{FF2B5EF4-FFF2-40B4-BE49-F238E27FC236}">
                    <a16:creationId xmlns:a16="http://schemas.microsoft.com/office/drawing/2014/main" id="{E21E0958-8D69-CAA1-C7C6-D1C653975069}"/>
                  </a:ext>
                </a:extLst>
              </p:cNvPr>
              <p:cNvSpPr/>
              <p:nvPr/>
            </p:nvSpPr>
            <p:spPr>
              <a:xfrm>
                <a:off x="3930837" y="791752"/>
                <a:ext cx="40200" cy="32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016;p31">
                <a:extLst>
                  <a:ext uri="{FF2B5EF4-FFF2-40B4-BE49-F238E27FC236}">
                    <a16:creationId xmlns:a16="http://schemas.microsoft.com/office/drawing/2014/main" id="{E810F505-3A25-362D-A624-396170F10981}"/>
                  </a:ext>
                </a:extLst>
              </p:cNvPr>
              <p:cNvSpPr/>
              <p:nvPr/>
            </p:nvSpPr>
            <p:spPr>
              <a:xfrm>
                <a:off x="3889848" y="939319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5" name="Google Shape;1017;p31">
              <a:extLst>
                <a:ext uri="{FF2B5EF4-FFF2-40B4-BE49-F238E27FC236}">
                  <a16:creationId xmlns:a16="http://schemas.microsoft.com/office/drawing/2014/main" id="{733B4807-C631-F553-BF96-D7FE2DA44031}"/>
                </a:ext>
              </a:extLst>
            </p:cNvPr>
            <p:cNvGrpSpPr/>
            <p:nvPr/>
          </p:nvGrpSpPr>
          <p:grpSpPr>
            <a:xfrm>
              <a:off x="4066697" y="791752"/>
              <a:ext cx="139373" cy="336127"/>
              <a:chOff x="3881647" y="791752"/>
              <a:chExt cx="139373" cy="336127"/>
            </a:xfrm>
          </p:grpSpPr>
          <p:sp>
            <p:nvSpPr>
              <p:cNvPr id="1186" name="Google Shape;1018;p31">
                <a:extLst>
                  <a:ext uri="{FF2B5EF4-FFF2-40B4-BE49-F238E27FC236}">
                    <a16:creationId xmlns:a16="http://schemas.microsoft.com/office/drawing/2014/main" id="{F62CEAD5-D33C-CC95-4E21-5294248BC17D}"/>
                  </a:ext>
                </a:extLst>
              </p:cNvPr>
              <p:cNvSpPr/>
              <p:nvPr/>
            </p:nvSpPr>
            <p:spPr>
              <a:xfrm>
                <a:off x="3881647" y="791752"/>
                <a:ext cx="139373" cy="336127"/>
              </a:xfrm>
              <a:custGeom>
                <a:avLst/>
                <a:gdLst/>
                <a:ahLst/>
                <a:cxnLst/>
                <a:rect l="l" t="t" r="r" b="b"/>
                <a:pathLst>
                  <a:path w="35" h="83" extrusionOk="0">
                    <a:moveTo>
                      <a:pt x="13" y="8"/>
                    </a:moveTo>
                    <a:cubicBezTo>
                      <a:pt x="13" y="8"/>
                      <a:pt x="7" y="15"/>
                      <a:pt x="4" y="19"/>
                    </a:cubicBezTo>
                    <a:cubicBezTo>
                      <a:pt x="1" y="22"/>
                      <a:pt x="0" y="24"/>
                      <a:pt x="0" y="27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3"/>
                      <a:pt x="1" y="83"/>
                      <a:pt x="4" y="83"/>
                    </a:cubicBezTo>
                    <a:cubicBezTo>
                      <a:pt x="13" y="83"/>
                      <a:pt x="22" y="83"/>
                      <a:pt x="32" y="83"/>
                    </a:cubicBezTo>
                    <a:cubicBezTo>
                      <a:pt x="34" y="83"/>
                      <a:pt x="35" y="83"/>
                      <a:pt x="35" y="80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4"/>
                      <a:pt x="34" y="22"/>
                      <a:pt x="31" y="19"/>
                    </a:cubicBezTo>
                    <a:cubicBezTo>
                      <a:pt x="28" y="15"/>
                      <a:pt x="22" y="8"/>
                      <a:pt x="22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3" y="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019;p31">
                <a:extLst>
                  <a:ext uri="{FF2B5EF4-FFF2-40B4-BE49-F238E27FC236}">
                    <a16:creationId xmlns:a16="http://schemas.microsoft.com/office/drawing/2014/main" id="{D87CF141-3012-F166-688E-B3574D103860}"/>
                  </a:ext>
                </a:extLst>
              </p:cNvPr>
              <p:cNvSpPr/>
              <p:nvPr/>
            </p:nvSpPr>
            <p:spPr>
              <a:xfrm>
                <a:off x="3930837" y="791752"/>
                <a:ext cx="40200" cy="32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020;p31">
                <a:extLst>
                  <a:ext uri="{FF2B5EF4-FFF2-40B4-BE49-F238E27FC236}">
                    <a16:creationId xmlns:a16="http://schemas.microsoft.com/office/drawing/2014/main" id="{FB5924D2-E49B-BF98-1009-90FDF230530A}"/>
                  </a:ext>
                </a:extLst>
              </p:cNvPr>
              <p:cNvSpPr/>
              <p:nvPr/>
            </p:nvSpPr>
            <p:spPr>
              <a:xfrm>
                <a:off x="3889848" y="939319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6" name="Google Shape;1021;p31">
              <a:extLst>
                <a:ext uri="{FF2B5EF4-FFF2-40B4-BE49-F238E27FC236}">
                  <a16:creationId xmlns:a16="http://schemas.microsoft.com/office/drawing/2014/main" id="{9E0D8D7E-CCAD-DE5C-B9C0-87BC91C2E8A0}"/>
                </a:ext>
              </a:extLst>
            </p:cNvPr>
            <p:cNvGrpSpPr/>
            <p:nvPr/>
          </p:nvGrpSpPr>
          <p:grpSpPr>
            <a:xfrm>
              <a:off x="3695614" y="1775532"/>
              <a:ext cx="196800" cy="443100"/>
              <a:chOff x="3578314" y="1775532"/>
              <a:chExt cx="196800" cy="443100"/>
            </a:xfrm>
          </p:grpSpPr>
          <p:sp>
            <p:nvSpPr>
              <p:cNvPr id="1181" name="Google Shape;1022;p31">
                <a:extLst>
                  <a:ext uri="{FF2B5EF4-FFF2-40B4-BE49-F238E27FC236}">
                    <a16:creationId xmlns:a16="http://schemas.microsoft.com/office/drawing/2014/main" id="{A3E5E0E0-135E-251A-3134-99B916AC5059}"/>
                  </a:ext>
                </a:extLst>
              </p:cNvPr>
              <p:cNvSpPr/>
              <p:nvPr/>
            </p:nvSpPr>
            <p:spPr>
              <a:xfrm>
                <a:off x="3578314" y="1775532"/>
                <a:ext cx="196800" cy="4431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023;p31">
                <a:extLst>
                  <a:ext uri="{FF2B5EF4-FFF2-40B4-BE49-F238E27FC236}">
                    <a16:creationId xmlns:a16="http://schemas.microsoft.com/office/drawing/2014/main" id="{F9C43B51-E431-6309-6BF0-B9740FF8786F}"/>
                  </a:ext>
                </a:extLst>
              </p:cNvPr>
              <p:cNvSpPr/>
              <p:nvPr/>
            </p:nvSpPr>
            <p:spPr>
              <a:xfrm>
                <a:off x="3578314" y="1849318"/>
                <a:ext cx="196759" cy="368920"/>
              </a:xfrm>
              <a:custGeom>
                <a:avLst/>
                <a:gdLst/>
                <a:ahLst/>
                <a:cxnLst/>
                <a:rect l="l" t="t" r="r" b="b"/>
                <a:pathLst>
                  <a:path w="48" h="92" extrusionOk="0">
                    <a:moveTo>
                      <a:pt x="48" y="92"/>
                    </a:moveTo>
                    <a:cubicBezTo>
                      <a:pt x="48" y="38"/>
                      <a:pt x="48" y="38"/>
                      <a:pt x="48" y="38"/>
                    </a:cubicBezTo>
                    <a:cubicBezTo>
                      <a:pt x="38" y="19"/>
                      <a:pt x="21" y="5"/>
                      <a:pt x="0" y="0"/>
                    </a:cubicBezTo>
                    <a:cubicBezTo>
                      <a:pt x="0" y="92"/>
                      <a:pt x="0" y="92"/>
                      <a:pt x="0" y="92"/>
                    </a:cubicBezTo>
                    <a:lnTo>
                      <a:pt x="48" y="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024;p31">
                <a:extLst>
                  <a:ext uri="{FF2B5EF4-FFF2-40B4-BE49-F238E27FC236}">
                    <a16:creationId xmlns:a16="http://schemas.microsoft.com/office/drawing/2014/main" id="{1B124217-F2C3-2E0D-A2B0-DA1E32997A14}"/>
                  </a:ext>
                </a:extLst>
              </p:cNvPr>
              <p:cNvSpPr/>
              <p:nvPr/>
            </p:nvSpPr>
            <p:spPr>
              <a:xfrm>
                <a:off x="3611107" y="2005081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025;p31">
                <a:extLst>
                  <a:ext uri="{FF2B5EF4-FFF2-40B4-BE49-F238E27FC236}">
                    <a16:creationId xmlns:a16="http://schemas.microsoft.com/office/drawing/2014/main" id="{AAA45B43-43D1-F830-0603-6EEE62C886AF}"/>
                  </a:ext>
                </a:extLst>
              </p:cNvPr>
              <p:cNvSpPr/>
              <p:nvPr/>
            </p:nvSpPr>
            <p:spPr>
              <a:xfrm>
                <a:off x="3611107" y="2029678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026;p31">
                <a:extLst>
                  <a:ext uri="{FF2B5EF4-FFF2-40B4-BE49-F238E27FC236}">
                    <a16:creationId xmlns:a16="http://schemas.microsoft.com/office/drawing/2014/main" id="{B7B6C35C-FC2A-77F8-7611-4B8D2B3D7B48}"/>
                  </a:ext>
                </a:extLst>
              </p:cNvPr>
              <p:cNvSpPr/>
              <p:nvPr/>
            </p:nvSpPr>
            <p:spPr>
              <a:xfrm>
                <a:off x="3627504" y="2062471"/>
                <a:ext cx="1071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7" name="Google Shape;1027;p31">
              <a:extLst>
                <a:ext uri="{FF2B5EF4-FFF2-40B4-BE49-F238E27FC236}">
                  <a16:creationId xmlns:a16="http://schemas.microsoft.com/office/drawing/2014/main" id="{CB047AA9-5A7D-9BE6-F383-AEA9F4428774}"/>
                </a:ext>
              </a:extLst>
            </p:cNvPr>
            <p:cNvGrpSpPr/>
            <p:nvPr/>
          </p:nvGrpSpPr>
          <p:grpSpPr>
            <a:xfrm>
              <a:off x="3462964" y="1775532"/>
              <a:ext cx="196800" cy="443100"/>
              <a:chOff x="3578314" y="1775532"/>
              <a:chExt cx="196800" cy="443100"/>
            </a:xfrm>
          </p:grpSpPr>
          <p:sp>
            <p:nvSpPr>
              <p:cNvPr id="1176" name="Google Shape;1028;p31">
                <a:extLst>
                  <a:ext uri="{FF2B5EF4-FFF2-40B4-BE49-F238E27FC236}">
                    <a16:creationId xmlns:a16="http://schemas.microsoft.com/office/drawing/2014/main" id="{9E1EAD31-4227-4A6C-6BD2-67BD1896CF8A}"/>
                  </a:ext>
                </a:extLst>
              </p:cNvPr>
              <p:cNvSpPr/>
              <p:nvPr/>
            </p:nvSpPr>
            <p:spPr>
              <a:xfrm>
                <a:off x="3578314" y="1775532"/>
                <a:ext cx="196800" cy="4431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1029;p31">
                <a:extLst>
                  <a:ext uri="{FF2B5EF4-FFF2-40B4-BE49-F238E27FC236}">
                    <a16:creationId xmlns:a16="http://schemas.microsoft.com/office/drawing/2014/main" id="{B5C40443-A3BC-ACAD-0C4D-FEA5480189AC}"/>
                  </a:ext>
                </a:extLst>
              </p:cNvPr>
              <p:cNvSpPr/>
              <p:nvPr/>
            </p:nvSpPr>
            <p:spPr>
              <a:xfrm>
                <a:off x="3578314" y="1849318"/>
                <a:ext cx="196759" cy="368920"/>
              </a:xfrm>
              <a:custGeom>
                <a:avLst/>
                <a:gdLst/>
                <a:ahLst/>
                <a:cxnLst/>
                <a:rect l="l" t="t" r="r" b="b"/>
                <a:pathLst>
                  <a:path w="48" h="92" extrusionOk="0">
                    <a:moveTo>
                      <a:pt x="48" y="92"/>
                    </a:moveTo>
                    <a:cubicBezTo>
                      <a:pt x="48" y="38"/>
                      <a:pt x="48" y="38"/>
                      <a:pt x="48" y="38"/>
                    </a:cubicBezTo>
                    <a:cubicBezTo>
                      <a:pt x="38" y="19"/>
                      <a:pt x="21" y="5"/>
                      <a:pt x="0" y="0"/>
                    </a:cubicBezTo>
                    <a:cubicBezTo>
                      <a:pt x="0" y="92"/>
                      <a:pt x="0" y="92"/>
                      <a:pt x="0" y="92"/>
                    </a:cubicBezTo>
                    <a:lnTo>
                      <a:pt x="48" y="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030;p31">
                <a:extLst>
                  <a:ext uri="{FF2B5EF4-FFF2-40B4-BE49-F238E27FC236}">
                    <a16:creationId xmlns:a16="http://schemas.microsoft.com/office/drawing/2014/main" id="{E3FBC0DD-B9DF-AD00-2C39-4D74F8DACEE0}"/>
                  </a:ext>
                </a:extLst>
              </p:cNvPr>
              <p:cNvSpPr/>
              <p:nvPr/>
            </p:nvSpPr>
            <p:spPr>
              <a:xfrm>
                <a:off x="3611107" y="2005081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031;p31">
                <a:extLst>
                  <a:ext uri="{FF2B5EF4-FFF2-40B4-BE49-F238E27FC236}">
                    <a16:creationId xmlns:a16="http://schemas.microsoft.com/office/drawing/2014/main" id="{366F34DA-C7D9-52DD-2573-1D36164CC93B}"/>
                  </a:ext>
                </a:extLst>
              </p:cNvPr>
              <p:cNvSpPr/>
              <p:nvPr/>
            </p:nvSpPr>
            <p:spPr>
              <a:xfrm>
                <a:off x="3611107" y="2029678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032;p31">
                <a:extLst>
                  <a:ext uri="{FF2B5EF4-FFF2-40B4-BE49-F238E27FC236}">
                    <a16:creationId xmlns:a16="http://schemas.microsoft.com/office/drawing/2014/main" id="{3D51B3AD-36EE-7248-6E98-F8D9BFEEA283}"/>
                  </a:ext>
                </a:extLst>
              </p:cNvPr>
              <p:cNvSpPr/>
              <p:nvPr/>
            </p:nvSpPr>
            <p:spPr>
              <a:xfrm>
                <a:off x="3627504" y="2062471"/>
                <a:ext cx="1071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8" name="Google Shape;1033;p31">
              <a:extLst>
                <a:ext uri="{FF2B5EF4-FFF2-40B4-BE49-F238E27FC236}">
                  <a16:creationId xmlns:a16="http://schemas.microsoft.com/office/drawing/2014/main" id="{DB829C0F-91CE-FB75-E51B-B972DEDE63A0}"/>
                </a:ext>
              </a:extLst>
            </p:cNvPr>
            <p:cNvGrpSpPr/>
            <p:nvPr/>
          </p:nvGrpSpPr>
          <p:grpSpPr>
            <a:xfrm>
              <a:off x="3230314" y="1775532"/>
              <a:ext cx="196800" cy="443100"/>
              <a:chOff x="3578314" y="1775532"/>
              <a:chExt cx="196800" cy="443100"/>
            </a:xfrm>
          </p:grpSpPr>
          <p:sp>
            <p:nvSpPr>
              <p:cNvPr id="1171" name="Google Shape;1034;p31">
                <a:extLst>
                  <a:ext uri="{FF2B5EF4-FFF2-40B4-BE49-F238E27FC236}">
                    <a16:creationId xmlns:a16="http://schemas.microsoft.com/office/drawing/2014/main" id="{4ED0BFF2-38E6-E131-74BD-72ECA605B869}"/>
                  </a:ext>
                </a:extLst>
              </p:cNvPr>
              <p:cNvSpPr/>
              <p:nvPr/>
            </p:nvSpPr>
            <p:spPr>
              <a:xfrm>
                <a:off x="3578314" y="1775532"/>
                <a:ext cx="196800" cy="4431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035;p31">
                <a:extLst>
                  <a:ext uri="{FF2B5EF4-FFF2-40B4-BE49-F238E27FC236}">
                    <a16:creationId xmlns:a16="http://schemas.microsoft.com/office/drawing/2014/main" id="{94619BF4-7D21-F4FE-122D-47BAA606573D}"/>
                  </a:ext>
                </a:extLst>
              </p:cNvPr>
              <p:cNvSpPr/>
              <p:nvPr/>
            </p:nvSpPr>
            <p:spPr>
              <a:xfrm>
                <a:off x="3578314" y="1849318"/>
                <a:ext cx="196759" cy="368920"/>
              </a:xfrm>
              <a:custGeom>
                <a:avLst/>
                <a:gdLst/>
                <a:ahLst/>
                <a:cxnLst/>
                <a:rect l="l" t="t" r="r" b="b"/>
                <a:pathLst>
                  <a:path w="48" h="92" extrusionOk="0">
                    <a:moveTo>
                      <a:pt x="48" y="92"/>
                    </a:moveTo>
                    <a:cubicBezTo>
                      <a:pt x="48" y="38"/>
                      <a:pt x="48" y="38"/>
                      <a:pt x="48" y="38"/>
                    </a:cubicBezTo>
                    <a:cubicBezTo>
                      <a:pt x="38" y="19"/>
                      <a:pt x="21" y="5"/>
                      <a:pt x="0" y="0"/>
                    </a:cubicBezTo>
                    <a:cubicBezTo>
                      <a:pt x="0" y="92"/>
                      <a:pt x="0" y="92"/>
                      <a:pt x="0" y="92"/>
                    </a:cubicBezTo>
                    <a:lnTo>
                      <a:pt x="48" y="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036;p31">
                <a:extLst>
                  <a:ext uri="{FF2B5EF4-FFF2-40B4-BE49-F238E27FC236}">
                    <a16:creationId xmlns:a16="http://schemas.microsoft.com/office/drawing/2014/main" id="{11C10027-146F-E346-776B-FA3805237E4B}"/>
                  </a:ext>
                </a:extLst>
              </p:cNvPr>
              <p:cNvSpPr/>
              <p:nvPr/>
            </p:nvSpPr>
            <p:spPr>
              <a:xfrm>
                <a:off x="3611107" y="2005081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037;p31">
                <a:extLst>
                  <a:ext uri="{FF2B5EF4-FFF2-40B4-BE49-F238E27FC236}">
                    <a16:creationId xmlns:a16="http://schemas.microsoft.com/office/drawing/2014/main" id="{CC5D82CE-EE89-B2AB-1540-C9509AE43486}"/>
                  </a:ext>
                </a:extLst>
              </p:cNvPr>
              <p:cNvSpPr/>
              <p:nvPr/>
            </p:nvSpPr>
            <p:spPr>
              <a:xfrm>
                <a:off x="3611107" y="2029678"/>
                <a:ext cx="1392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038;p31">
                <a:extLst>
                  <a:ext uri="{FF2B5EF4-FFF2-40B4-BE49-F238E27FC236}">
                    <a16:creationId xmlns:a16="http://schemas.microsoft.com/office/drawing/2014/main" id="{E45C7B08-D0F9-AD55-DD8B-C1625C567720}"/>
                  </a:ext>
                </a:extLst>
              </p:cNvPr>
              <p:cNvSpPr/>
              <p:nvPr/>
            </p:nvSpPr>
            <p:spPr>
              <a:xfrm>
                <a:off x="3627504" y="2062471"/>
                <a:ext cx="107100" cy="7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9" name="Google Shape;1039;p31">
              <a:extLst>
                <a:ext uri="{FF2B5EF4-FFF2-40B4-BE49-F238E27FC236}">
                  <a16:creationId xmlns:a16="http://schemas.microsoft.com/office/drawing/2014/main" id="{5C2B196A-4AA6-2568-F00B-3D719D1EBA70}"/>
                </a:ext>
              </a:extLst>
            </p:cNvPr>
            <p:cNvGrpSpPr/>
            <p:nvPr/>
          </p:nvGrpSpPr>
          <p:grpSpPr>
            <a:xfrm>
              <a:off x="4791257" y="2078862"/>
              <a:ext cx="261900" cy="139371"/>
              <a:chOff x="4750669" y="2078862"/>
              <a:chExt cx="261900" cy="139371"/>
            </a:xfrm>
          </p:grpSpPr>
          <p:sp>
            <p:nvSpPr>
              <p:cNvPr id="1168" name="Google Shape;1040;p31">
                <a:extLst>
                  <a:ext uri="{FF2B5EF4-FFF2-40B4-BE49-F238E27FC236}">
                    <a16:creationId xmlns:a16="http://schemas.microsoft.com/office/drawing/2014/main" id="{8CC6AC9C-A727-59AF-164B-0742FEB04F9B}"/>
                  </a:ext>
                </a:extLst>
              </p:cNvPr>
              <p:cNvSpPr/>
              <p:nvPr/>
            </p:nvSpPr>
            <p:spPr>
              <a:xfrm>
                <a:off x="4758865" y="2103459"/>
                <a:ext cx="245948" cy="114774"/>
              </a:xfrm>
              <a:custGeom>
                <a:avLst/>
                <a:gdLst/>
                <a:ahLst/>
                <a:cxnLst/>
                <a:rect l="l" t="t" r="r" b="b"/>
                <a:pathLst>
                  <a:path w="60" h="30" extrusionOk="0">
                    <a:moveTo>
                      <a:pt x="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24"/>
                      <a:pt x="55" y="30"/>
                      <a:pt x="48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5" y="30"/>
                      <a:pt x="0" y="24"/>
                      <a:pt x="0" y="1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1041;p31">
                <a:extLst>
                  <a:ext uri="{FF2B5EF4-FFF2-40B4-BE49-F238E27FC236}">
                    <a16:creationId xmlns:a16="http://schemas.microsoft.com/office/drawing/2014/main" id="{E7D8A743-4DF3-9C89-1D42-EAA2514B878A}"/>
                  </a:ext>
                </a:extLst>
              </p:cNvPr>
              <p:cNvSpPr/>
              <p:nvPr/>
            </p:nvSpPr>
            <p:spPr>
              <a:xfrm>
                <a:off x="4750669" y="2078862"/>
                <a:ext cx="261900" cy="402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042;p31">
                <a:extLst>
                  <a:ext uri="{FF2B5EF4-FFF2-40B4-BE49-F238E27FC236}">
                    <a16:creationId xmlns:a16="http://schemas.microsoft.com/office/drawing/2014/main" id="{DB1E1D13-4432-4505-2513-85C1D4AC1088}"/>
                  </a:ext>
                </a:extLst>
              </p:cNvPr>
              <p:cNvSpPr/>
              <p:nvPr/>
            </p:nvSpPr>
            <p:spPr>
              <a:xfrm>
                <a:off x="4799859" y="2128051"/>
                <a:ext cx="164400" cy="57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0" name="Google Shape;1043;p31">
              <a:extLst>
                <a:ext uri="{FF2B5EF4-FFF2-40B4-BE49-F238E27FC236}">
                  <a16:creationId xmlns:a16="http://schemas.microsoft.com/office/drawing/2014/main" id="{9956F764-BC8E-1B56-62D7-D7ABB67898DC}"/>
                </a:ext>
              </a:extLst>
            </p:cNvPr>
            <p:cNvGrpSpPr/>
            <p:nvPr/>
          </p:nvGrpSpPr>
          <p:grpSpPr>
            <a:xfrm>
              <a:off x="4481894" y="2078862"/>
              <a:ext cx="261900" cy="139371"/>
              <a:chOff x="4750669" y="2078862"/>
              <a:chExt cx="261900" cy="139371"/>
            </a:xfrm>
          </p:grpSpPr>
          <p:sp>
            <p:nvSpPr>
              <p:cNvPr id="1165" name="Google Shape;1044;p31">
                <a:extLst>
                  <a:ext uri="{FF2B5EF4-FFF2-40B4-BE49-F238E27FC236}">
                    <a16:creationId xmlns:a16="http://schemas.microsoft.com/office/drawing/2014/main" id="{A6E3FED6-C2A0-DE44-16AA-0F67127E99DE}"/>
                  </a:ext>
                </a:extLst>
              </p:cNvPr>
              <p:cNvSpPr/>
              <p:nvPr/>
            </p:nvSpPr>
            <p:spPr>
              <a:xfrm>
                <a:off x="4758865" y="2103459"/>
                <a:ext cx="245948" cy="114774"/>
              </a:xfrm>
              <a:custGeom>
                <a:avLst/>
                <a:gdLst/>
                <a:ahLst/>
                <a:cxnLst/>
                <a:rect l="l" t="t" r="r" b="b"/>
                <a:pathLst>
                  <a:path w="60" h="30" extrusionOk="0">
                    <a:moveTo>
                      <a:pt x="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24"/>
                      <a:pt x="55" y="30"/>
                      <a:pt x="48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5" y="30"/>
                      <a:pt x="0" y="24"/>
                      <a:pt x="0" y="1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045;p31">
                <a:extLst>
                  <a:ext uri="{FF2B5EF4-FFF2-40B4-BE49-F238E27FC236}">
                    <a16:creationId xmlns:a16="http://schemas.microsoft.com/office/drawing/2014/main" id="{4D80C35B-E8F1-6A29-4EF8-8B0B96DE2EFA}"/>
                  </a:ext>
                </a:extLst>
              </p:cNvPr>
              <p:cNvSpPr/>
              <p:nvPr/>
            </p:nvSpPr>
            <p:spPr>
              <a:xfrm>
                <a:off x="4750669" y="2078862"/>
                <a:ext cx="261900" cy="402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046;p31">
                <a:extLst>
                  <a:ext uri="{FF2B5EF4-FFF2-40B4-BE49-F238E27FC236}">
                    <a16:creationId xmlns:a16="http://schemas.microsoft.com/office/drawing/2014/main" id="{5F8C7A22-6419-37F9-F66A-DC813A03165E}"/>
                  </a:ext>
                </a:extLst>
              </p:cNvPr>
              <p:cNvSpPr/>
              <p:nvPr/>
            </p:nvSpPr>
            <p:spPr>
              <a:xfrm>
                <a:off x="4799859" y="2128051"/>
                <a:ext cx="164400" cy="57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1" name="Google Shape;1047;p31">
              <a:extLst>
                <a:ext uri="{FF2B5EF4-FFF2-40B4-BE49-F238E27FC236}">
                  <a16:creationId xmlns:a16="http://schemas.microsoft.com/office/drawing/2014/main" id="{F5BC58A1-181C-DABC-9E37-196436B55598}"/>
                </a:ext>
              </a:extLst>
            </p:cNvPr>
            <p:cNvGrpSpPr/>
            <p:nvPr/>
          </p:nvGrpSpPr>
          <p:grpSpPr>
            <a:xfrm>
              <a:off x="5122113" y="2980661"/>
              <a:ext cx="204959" cy="327927"/>
              <a:chOff x="5004813" y="2980661"/>
              <a:chExt cx="204959" cy="327927"/>
            </a:xfrm>
          </p:grpSpPr>
          <p:sp>
            <p:nvSpPr>
              <p:cNvPr id="1162" name="Google Shape;1048;p31">
                <a:extLst>
                  <a:ext uri="{FF2B5EF4-FFF2-40B4-BE49-F238E27FC236}">
                    <a16:creationId xmlns:a16="http://schemas.microsoft.com/office/drawing/2014/main" id="{1C45ADCC-F47F-7F63-5A7B-D748B2AE7636}"/>
                  </a:ext>
                </a:extLst>
              </p:cNvPr>
              <p:cNvSpPr/>
              <p:nvPr/>
            </p:nvSpPr>
            <p:spPr>
              <a:xfrm>
                <a:off x="5004813" y="2997057"/>
                <a:ext cx="204959" cy="311531"/>
              </a:xfrm>
              <a:custGeom>
                <a:avLst/>
                <a:gdLst/>
                <a:ahLst/>
                <a:cxnLst/>
                <a:rect l="l" t="t" r="r" b="b"/>
                <a:pathLst>
                  <a:path w="51" h="77" extrusionOk="0">
                    <a:moveTo>
                      <a:pt x="3" y="8"/>
                    </a:moveTo>
                    <a:cubicBezTo>
                      <a:pt x="7" y="6"/>
                      <a:pt x="7" y="4"/>
                      <a:pt x="7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4"/>
                      <a:pt x="44" y="6"/>
                      <a:pt x="47" y="8"/>
                    </a:cubicBezTo>
                    <a:cubicBezTo>
                      <a:pt x="51" y="10"/>
                      <a:pt x="50" y="8"/>
                      <a:pt x="50" y="14"/>
                    </a:cubicBezTo>
                    <a:cubicBezTo>
                      <a:pt x="50" y="72"/>
                      <a:pt x="50" y="72"/>
                      <a:pt x="50" y="72"/>
                    </a:cubicBezTo>
                    <a:cubicBezTo>
                      <a:pt x="50" y="77"/>
                      <a:pt x="49" y="77"/>
                      <a:pt x="4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2" y="77"/>
                      <a:pt x="0" y="77"/>
                      <a:pt x="0" y="7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8"/>
                      <a:pt x="0" y="10"/>
                      <a:pt x="3" y="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1049;p31">
                <a:extLst>
                  <a:ext uri="{FF2B5EF4-FFF2-40B4-BE49-F238E27FC236}">
                    <a16:creationId xmlns:a16="http://schemas.microsoft.com/office/drawing/2014/main" id="{77DE48C1-1A03-2617-BF52-AF072F862E9E}"/>
                  </a:ext>
                </a:extLst>
              </p:cNvPr>
              <p:cNvSpPr/>
              <p:nvPr/>
            </p:nvSpPr>
            <p:spPr>
              <a:xfrm>
                <a:off x="5021210" y="2980661"/>
                <a:ext cx="164400" cy="32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4" name="Google Shape;1050;p31">
                <a:extLst>
                  <a:ext uri="{FF2B5EF4-FFF2-40B4-BE49-F238E27FC236}">
                    <a16:creationId xmlns:a16="http://schemas.microsoft.com/office/drawing/2014/main" id="{E48AD687-1D55-0A50-239F-FF8BC3FDAC9D}"/>
                  </a:ext>
                </a:extLst>
              </p:cNvPr>
              <p:cNvSpPr/>
              <p:nvPr/>
            </p:nvSpPr>
            <p:spPr>
              <a:xfrm>
                <a:off x="5008888" y="3079039"/>
                <a:ext cx="196800" cy="1473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2" name="Google Shape;1051;p31">
              <a:extLst>
                <a:ext uri="{FF2B5EF4-FFF2-40B4-BE49-F238E27FC236}">
                  <a16:creationId xmlns:a16="http://schemas.microsoft.com/office/drawing/2014/main" id="{413E42A0-3D7E-7B52-EA71-6C230AD42784}"/>
                </a:ext>
              </a:extLst>
            </p:cNvPr>
            <p:cNvGrpSpPr/>
            <p:nvPr/>
          </p:nvGrpSpPr>
          <p:grpSpPr>
            <a:xfrm>
              <a:off x="4455383" y="3005261"/>
              <a:ext cx="172166" cy="303331"/>
              <a:chOff x="4307958" y="2997061"/>
              <a:chExt cx="172166" cy="303331"/>
            </a:xfrm>
          </p:grpSpPr>
          <p:sp>
            <p:nvSpPr>
              <p:cNvPr id="1159" name="Google Shape;1052;p31">
                <a:extLst>
                  <a:ext uri="{FF2B5EF4-FFF2-40B4-BE49-F238E27FC236}">
                    <a16:creationId xmlns:a16="http://schemas.microsoft.com/office/drawing/2014/main" id="{759101A8-50AF-51F6-DFA8-182E596CE723}"/>
                  </a:ext>
                </a:extLst>
              </p:cNvPr>
              <p:cNvSpPr/>
              <p:nvPr/>
            </p:nvSpPr>
            <p:spPr>
              <a:xfrm>
                <a:off x="4307958" y="2997061"/>
                <a:ext cx="172166" cy="5739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4" extrusionOk="0">
                    <a:moveTo>
                      <a:pt x="1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3" y="0"/>
                      <a:pt x="43" y="0"/>
                      <a:pt x="43" y="1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053;p31">
                <a:extLst>
                  <a:ext uri="{FF2B5EF4-FFF2-40B4-BE49-F238E27FC236}">
                    <a16:creationId xmlns:a16="http://schemas.microsoft.com/office/drawing/2014/main" id="{C749CF0C-46F1-3740-9A72-9F7FF006C5CF}"/>
                  </a:ext>
                </a:extLst>
              </p:cNvPr>
              <p:cNvSpPr/>
              <p:nvPr/>
            </p:nvSpPr>
            <p:spPr>
              <a:xfrm>
                <a:off x="4307958" y="3046247"/>
                <a:ext cx="172166" cy="254146"/>
              </a:xfrm>
              <a:custGeom>
                <a:avLst/>
                <a:gdLst/>
                <a:ahLst/>
                <a:cxnLst/>
                <a:rect l="l" t="t" r="r" b="b"/>
                <a:pathLst>
                  <a:path w="21" h="31" extrusionOk="0">
                    <a:moveTo>
                      <a:pt x="2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1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1054;p31">
                <a:extLst>
                  <a:ext uri="{FF2B5EF4-FFF2-40B4-BE49-F238E27FC236}">
                    <a16:creationId xmlns:a16="http://schemas.microsoft.com/office/drawing/2014/main" id="{649DFB4A-ED95-2344-65A6-6284A8C1A940}"/>
                  </a:ext>
                </a:extLst>
              </p:cNvPr>
              <p:cNvSpPr/>
              <p:nvPr/>
            </p:nvSpPr>
            <p:spPr>
              <a:xfrm>
                <a:off x="4324354" y="3111837"/>
                <a:ext cx="139200" cy="156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3" name="Google Shape;1055;p31">
              <a:extLst>
                <a:ext uri="{FF2B5EF4-FFF2-40B4-BE49-F238E27FC236}">
                  <a16:creationId xmlns:a16="http://schemas.microsoft.com/office/drawing/2014/main" id="{14B3BBFA-8866-BDDB-D701-21E094E8EFD8}"/>
                </a:ext>
              </a:extLst>
            </p:cNvPr>
            <p:cNvGrpSpPr/>
            <p:nvPr/>
          </p:nvGrpSpPr>
          <p:grpSpPr>
            <a:xfrm>
              <a:off x="3849696" y="3103636"/>
              <a:ext cx="492900" cy="204300"/>
              <a:chOff x="3070021" y="3103636"/>
              <a:chExt cx="492900" cy="204300"/>
            </a:xfrm>
          </p:grpSpPr>
          <p:sp>
            <p:nvSpPr>
              <p:cNvPr id="1154" name="Google Shape;1056;p31">
                <a:extLst>
                  <a:ext uri="{FF2B5EF4-FFF2-40B4-BE49-F238E27FC236}">
                    <a16:creationId xmlns:a16="http://schemas.microsoft.com/office/drawing/2014/main" id="{3E56342D-3679-9B71-F9A8-80AD564B8040}"/>
                  </a:ext>
                </a:extLst>
              </p:cNvPr>
              <p:cNvSpPr/>
              <p:nvPr/>
            </p:nvSpPr>
            <p:spPr>
              <a:xfrm>
                <a:off x="3070021" y="3103636"/>
                <a:ext cx="492900" cy="204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5" name="Google Shape;1057;p31">
                <a:extLst>
                  <a:ext uri="{FF2B5EF4-FFF2-40B4-BE49-F238E27FC236}">
                    <a16:creationId xmlns:a16="http://schemas.microsoft.com/office/drawing/2014/main" id="{B4C31C63-775D-15FF-962E-9794FB47F073}"/>
                  </a:ext>
                </a:extLst>
              </p:cNvPr>
              <p:cNvSpPr/>
              <p:nvPr/>
            </p:nvSpPr>
            <p:spPr>
              <a:xfrm>
                <a:off x="3070021" y="3103636"/>
                <a:ext cx="311400" cy="204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1058;p31">
                <a:extLst>
                  <a:ext uri="{FF2B5EF4-FFF2-40B4-BE49-F238E27FC236}">
                    <a16:creationId xmlns:a16="http://schemas.microsoft.com/office/drawing/2014/main" id="{7B1BA5E9-0962-B6FD-3E63-C22C3EA72F71}"/>
                  </a:ext>
                </a:extLst>
              </p:cNvPr>
              <p:cNvSpPr/>
              <p:nvPr/>
            </p:nvSpPr>
            <p:spPr>
              <a:xfrm>
                <a:off x="3102814" y="3161020"/>
                <a:ext cx="246300" cy="24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059;p31">
                <a:extLst>
                  <a:ext uri="{FF2B5EF4-FFF2-40B4-BE49-F238E27FC236}">
                    <a16:creationId xmlns:a16="http://schemas.microsoft.com/office/drawing/2014/main" id="{57F0AD12-1D94-B50D-0C3F-F7F0705F7D89}"/>
                  </a:ext>
                </a:extLst>
              </p:cNvPr>
              <p:cNvSpPr/>
              <p:nvPr/>
            </p:nvSpPr>
            <p:spPr>
              <a:xfrm>
                <a:off x="3143808" y="3218410"/>
                <a:ext cx="164400" cy="17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060;p31">
                <a:extLst>
                  <a:ext uri="{FF2B5EF4-FFF2-40B4-BE49-F238E27FC236}">
                    <a16:creationId xmlns:a16="http://schemas.microsoft.com/office/drawing/2014/main" id="{10E917E8-B508-5A56-73DE-5F353E93DE83}"/>
                  </a:ext>
                </a:extLst>
              </p:cNvPr>
              <p:cNvSpPr/>
              <p:nvPr/>
            </p:nvSpPr>
            <p:spPr>
              <a:xfrm>
                <a:off x="3143808" y="3243002"/>
                <a:ext cx="164400" cy="7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77575" tIns="38775" rIns="77575" bIns="387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27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" name="Google Shape;878;p31">
            <a:extLst>
              <a:ext uri="{FF2B5EF4-FFF2-40B4-BE49-F238E27FC236}">
                <a16:creationId xmlns:a16="http://schemas.microsoft.com/office/drawing/2014/main" id="{7C194B78-EA78-6845-2BC5-24411A23C19F}"/>
              </a:ext>
            </a:extLst>
          </p:cNvPr>
          <p:cNvGrpSpPr/>
          <p:nvPr/>
        </p:nvGrpSpPr>
        <p:grpSpPr>
          <a:xfrm>
            <a:off x="1872614" y="1926312"/>
            <a:ext cx="475849" cy="1245792"/>
            <a:chOff x="4487231" y="1250225"/>
            <a:chExt cx="1293621" cy="3120621"/>
          </a:xfrm>
        </p:grpSpPr>
        <p:sp>
          <p:nvSpPr>
            <p:cNvPr id="43" name="Google Shape;879;p31">
              <a:extLst>
                <a:ext uri="{FF2B5EF4-FFF2-40B4-BE49-F238E27FC236}">
                  <a16:creationId xmlns:a16="http://schemas.microsoft.com/office/drawing/2014/main" id="{FB3D8DE4-7E16-A50B-9C06-B9E0FFCE96CC}"/>
                </a:ext>
              </a:extLst>
            </p:cNvPr>
            <p:cNvSpPr/>
            <p:nvPr/>
          </p:nvSpPr>
          <p:spPr>
            <a:xfrm>
              <a:off x="4634377" y="1973669"/>
              <a:ext cx="122618" cy="128750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27" y="43"/>
                  </a:moveTo>
                  <a:cubicBezTo>
                    <a:pt x="27" y="43"/>
                    <a:pt x="0" y="21"/>
                    <a:pt x="3" y="19"/>
                  </a:cubicBezTo>
                  <a:cubicBezTo>
                    <a:pt x="6" y="17"/>
                    <a:pt x="33" y="0"/>
                    <a:pt x="33" y="0"/>
                  </a:cubicBezTo>
                  <a:cubicBezTo>
                    <a:pt x="39" y="25"/>
                    <a:pt x="39" y="25"/>
                    <a:pt x="39" y="25"/>
                  </a:cubicBezTo>
                  <a:lnTo>
                    <a:pt x="27" y="43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880;p31">
              <a:extLst>
                <a:ext uri="{FF2B5EF4-FFF2-40B4-BE49-F238E27FC236}">
                  <a16:creationId xmlns:a16="http://schemas.microsoft.com/office/drawing/2014/main" id="{0E730A68-AB86-B9AF-454E-021FA2B97EC7}"/>
                </a:ext>
              </a:extLst>
            </p:cNvPr>
            <p:cNvSpPr/>
            <p:nvPr/>
          </p:nvSpPr>
          <p:spPr>
            <a:xfrm>
              <a:off x="5094192" y="1250225"/>
              <a:ext cx="643746" cy="827672"/>
            </a:xfrm>
            <a:custGeom>
              <a:avLst/>
              <a:gdLst/>
              <a:ahLst/>
              <a:cxnLst/>
              <a:rect l="l" t="t" r="r" b="b"/>
              <a:pathLst>
                <a:path w="212" h="273" extrusionOk="0">
                  <a:moveTo>
                    <a:pt x="67" y="2"/>
                  </a:moveTo>
                  <a:cubicBezTo>
                    <a:pt x="73" y="0"/>
                    <a:pt x="115" y="2"/>
                    <a:pt x="123" y="11"/>
                  </a:cubicBezTo>
                  <a:cubicBezTo>
                    <a:pt x="132" y="20"/>
                    <a:pt x="133" y="22"/>
                    <a:pt x="133" y="22"/>
                  </a:cubicBezTo>
                  <a:cubicBezTo>
                    <a:pt x="133" y="22"/>
                    <a:pt x="145" y="19"/>
                    <a:pt x="152" y="44"/>
                  </a:cubicBezTo>
                  <a:cubicBezTo>
                    <a:pt x="159" y="70"/>
                    <a:pt x="145" y="112"/>
                    <a:pt x="161" y="153"/>
                  </a:cubicBezTo>
                  <a:cubicBezTo>
                    <a:pt x="178" y="194"/>
                    <a:pt x="208" y="217"/>
                    <a:pt x="210" y="239"/>
                  </a:cubicBezTo>
                  <a:cubicBezTo>
                    <a:pt x="212" y="262"/>
                    <a:pt x="202" y="263"/>
                    <a:pt x="202" y="263"/>
                  </a:cubicBezTo>
                  <a:cubicBezTo>
                    <a:pt x="202" y="263"/>
                    <a:pt x="10" y="273"/>
                    <a:pt x="23" y="257"/>
                  </a:cubicBezTo>
                  <a:cubicBezTo>
                    <a:pt x="36" y="241"/>
                    <a:pt x="40" y="196"/>
                    <a:pt x="28" y="174"/>
                  </a:cubicBezTo>
                  <a:cubicBezTo>
                    <a:pt x="17" y="153"/>
                    <a:pt x="0" y="121"/>
                    <a:pt x="2" y="99"/>
                  </a:cubicBezTo>
                  <a:cubicBezTo>
                    <a:pt x="4" y="77"/>
                    <a:pt x="18" y="65"/>
                    <a:pt x="15" y="55"/>
                  </a:cubicBezTo>
                  <a:cubicBezTo>
                    <a:pt x="13" y="44"/>
                    <a:pt x="7" y="35"/>
                    <a:pt x="14" y="20"/>
                  </a:cubicBezTo>
                  <a:cubicBezTo>
                    <a:pt x="21" y="6"/>
                    <a:pt x="67" y="2"/>
                    <a:pt x="67" y="2"/>
                  </a:cubicBezTo>
                  <a:close/>
                </a:path>
              </a:pathLst>
            </a:custGeom>
            <a:solidFill>
              <a:srgbClr val="7D3326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881;p31">
              <a:extLst>
                <a:ext uri="{FF2B5EF4-FFF2-40B4-BE49-F238E27FC236}">
                  <a16:creationId xmlns:a16="http://schemas.microsoft.com/office/drawing/2014/main" id="{2122C18A-6795-6687-2E15-1489BD65556D}"/>
                </a:ext>
              </a:extLst>
            </p:cNvPr>
            <p:cNvSpPr/>
            <p:nvPr/>
          </p:nvSpPr>
          <p:spPr>
            <a:xfrm>
              <a:off x="5412998" y="1409628"/>
              <a:ext cx="116489" cy="269759"/>
            </a:xfrm>
            <a:custGeom>
              <a:avLst/>
              <a:gdLst/>
              <a:ahLst/>
              <a:cxnLst/>
              <a:rect l="l" t="t" r="r" b="b"/>
              <a:pathLst>
                <a:path w="38" h="89" extrusionOk="0">
                  <a:moveTo>
                    <a:pt x="37" y="0"/>
                  </a:moveTo>
                  <a:cubicBezTo>
                    <a:pt x="37" y="0"/>
                    <a:pt x="38" y="19"/>
                    <a:pt x="34" y="38"/>
                  </a:cubicBezTo>
                  <a:cubicBezTo>
                    <a:pt x="29" y="57"/>
                    <a:pt x="26" y="77"/>
                    <a:pt x="28" y="79"/>
                  </a:cubicBezTo>
                  <a:cubicBezTo>
                    <a:pt x="31" y="82"/>
                    <a:pt x="33" y="84"/>
                    <a:pt x="30" y="84"/>
                  </a:cubicBezTo>
                  <a:cubicBezTo>
                    <a:pt x="26" y="84"/>
                    <a:pt x="18" y="89"/>
                    <a:pt x="9" y="73"/>
                  </a:cubicBezTo>
                  <a:cubicBezTo>
                    <a:pt x="0" y="56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553A5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882;p31">
              <a:extLst>
                <a:ext uri="{FF2B5EF4-FFF2-40B4-BE49-F238E27FC236}">
                  <a16:creationId xmlns:a16="http://schemas.microsoft.com/office/drawing/2014/main" id="{BFF22D90-7CAE-E95A-E58E-32B4509AFCE6}"/>
                </a:ext>
              </a:extLst>
            </p:cNvPr>
            <p:cNvSpPr/>
            <p:nvPr/>
          </p:nvSpPr>
          <p:spPr>
            <a:xfrm>
              <a:off x="5094192" y="1808133"/>
              <a:ext cx="594699" cy="1072906"/>
            </a:xfrm>
            <a:custGeom>
              <a:avLst/>
              <a:gdLst/>
              <a:ahLst/>
              <a:cxnLst/>
              <a:rect l="l" t="t" r="r" b="b"/>
              <a:pathLst>
                <a:path w="97" h="175" extrusionOk="0">
                  <a:moveTo>
                    <a:pt x="33" y="0"/>
                  </a:moveTo>
                  <a:lnTo>
                    <a:pt x="64" y="1"/>
                  </a:lnTo>
                  <a:lnTo>
                    <a:pt x="97" y="15"/>
                  </a:lnTo>
                  <a:lnTo>
                    <a:pt x="77" y="173"/>
                  </a:lnTo>
                  <a:lnTo>
                    <a:pt x="15" y="175"/>
                  </a:lnTo>
                  <a:lnTo>
                    <a:pt x="0" y="2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883;p31">
              <a:extLst>
                <a:ext uri="{FF2B5EF4-FFF2-40B4-BE49-F238E27FC236}">
                  <a16:creationId xmlns:a16="http://schemas.microsoft.com/office/drawing/2014/main" id="{932A6755-C771-D0DE-7E0E-3F4A5EE10BA3}"/>
                </a:ext>
              </a:extLst>
            </p:cNvPr>
            <p:cNvSpPr/>
            <p:nvPr/>
          </p:nvSpPr>
          <p:spPr>
            <a:xfrm>
              <a:off x="5216810" y="4174654"/>
              <a:ext cx="91965" cy="122618"/>
            </a:xfrm>
            <a:custGeom>
              <a:avLst/>
              <a:gdLst/>
              <a:ahLst/>
              <a:cxnLst/>
              <a:rect l="l" t="t" r="r" b="b"/>
              <a:pathLst>
                <a:path w="30" h="41" extrusionOk="0">
                  <a:moveTo>
                    <a:pt x="12" y="0"/>
                  </a:moveTo>
                  <a:cubicBezTo>
                    <a:pt x="9" y="25"/>
                    <a:pt x="5" y="26"/>
                    <a:pt x="2" y="3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23" y="41"/>
                    <a:pt x="26" y="40"/>
                  </a:cubicBezTo>
                  <a:cubicBezTo>
                    <a:pt x="29" y="39"/>
                    <a:pt x="30" y="36"/>
                    <a:pt x="30" y="36"/>
                  </a:cubicBezTo>
                  <a:cubicBezTo>
                    <a:pt x="30" y="36"/>
                    <a:pt x="29" y="29"/>
                    <a:pt x="29" y="23"/>
                  </a:cubicBezTo>
                  <a:cubicBezTo>
                    <a:pt x="29" y="16"/>
                    <a:pt x="29" y="1"/>
                    <a:pt x="29" y="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884;p31">
              <a:extLst>
                <a:ext uri="{FF2B5EF4-FFF2-40B4-BE49-F238E27FC236}">
                  <a16:creationId xmlns:a16="http://schemas.microsoft.com/office/drawing/2014/main" id="{1E00979D-AE2F-0999-7DF5-FD67E74484B5}"/>
                </a:ext>
              </a:extLst>
            </p:cNvPr>
            <p:cNvSpPr/>
            <p:nvPr/>
          </p:nvSpPr>
          <p:spPr>
            <a:xfrm>
              <a:off x="5063539" y="4260486"/>
              <a:ext cx="251368" cy="104227"/>
            </a:xfrm>
            <a:custGeom>
              <a:avLst/>
              <a:gdLst/>
              <a:ahLst/>
              <a:cxnLst/>
              <a:rect l="l" t="t" r="r" b="b"/>
              <a:pathLst>
                <a:path w="82" h="35" extrusionOk="0">
                  <a:moveTo>
                    <a:pt x="51" y="0"/>
                  </a:moveTo>
                  <a:cubicBezTo>
                    <a:pt x="37" y="22"/>
                    <a:pt x="1" y="30"/>
                    <a:pt x="1" y="32"/>
                  </a:cubicBezTo>
                  <a:cubicBezTo>
                    <a:pt x="0" y="33"/>
                    <a:pt x="7" y="35"/>
                    <a:pt x="12" y="35"/>
                  </a:cubicBezTo>
                  <a:cubicBezTo>
                    <a:pt x="17" y="35"/>
                    <a:pt x="36" y="35"/>
                    <a:pt x="44" y="35"/>
                  </a:cubicBezTo>
                  <a:cubicBezTo>
                    <a:pt x="52" y="35"/>
                    <a:pt x="69" y="21"/>
                    <a:pt x="70" y="23"/>
                  </a:cubicBezTo>
                  <a:cubicBezTo>
                    <a:pt x="70" y="25"/>
                    <a:pt x="71" y="35"/>
                    <a:pt x="71" y="35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7" y="21"/>
                    <a:pt x="82" y="14"/>
                    <a:pt x="79" y="8"/>
                  </a:cubicBezTo>
                  <a:cubicBezTo>
                    <a:pt x="61" y="8"/>
                    <a:pt x="57" y="6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885;p31">
              <a:extLst>
                <a:ext uri="{FF2B5EF4-FFF2-40B4-BE49-F238E27FC236}">
                  <a16:creationId xmlns:a16="http://schemas.microsoft.com/office/drawing/2014/main" id="{306AE0FA-593E-983E-22C3-3CC28EAB6042}"/>
                </a:ext>
              </a:extLst>
            </p:cNvPr>
            <p:cNvSpPr/>
            <p:nvPr/>
          </p:nvSpPr>
          <p:spPr>
            <a:xfrm>
              <a:off x="5155501" y="2758422"/>
              <a:ext cx="343330" cy="1459148"/>
            </a:xfrm>
            <a:custGeom>
              <a:avLst/>
              <a:gdLst/>
              <a:ahLst/>
              <a:cxnLst/>
              <a:rect l="l" t="t" r="r" b="b"/>
              <a:pathLst>
                <a:path w="113" h="479" extrusionOk="0">
                  <a:moveTo>
                    <a:pt x="113" y="0"/>
                  </a:moveTo>
                  <a:cubicBezTo>
                    <a:pt x="112" y="6"/>
                    <a:pt x="104" y="21"/>
                    <a:pt x="98" y="79"/>
                  </a:cubicBezTo>
                  <a:cubicBezTo>
                    <a:pt x="93" y="136"/>
                    <a:pt x="70" y="246"/>
                    <a:pt x="70" y="246"/>
                  </a:cubicBezTo>
                  <a:cubicBezTo>
                    <a:pt x="70" y="246"/>
                    <a:pt x="74" y="319"/>
                    <a:pt x="65" y="365"/>
                  </a:cubicBezTo>
                  <a:cubicBezTo>
                    <a:pt x="57" y="411"/>
                    <a:pt x="51" y="477"/>
                    <a:pt x="51" y="477"/>
                  </a:cubicBezTo>
                  <a:cubicBezTo>
                    <a:pt x="27" y="479"/>
                    <a:pt x="27" y="479"/>
                    <a:pt x="27" y="479"/>
                  </a:cubicBezTo>
                  <a:cubicBezTo>
                    <a:pt x="18" y="323"/>
                    <a:pt x="9" y="167"/>
                    <a:pt x="0" y="10"/>
                  </a:cubicBezTo>
                  <a:cubicBezTo>
                    <a:pt x="29" y="17"/>
                    <a:pt x="73" y="14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886;p31">
              <a:extLst>
                <a:ext uri="{FF2B5EF4-FFF2-40B4-BE49-F238E27FC236}">
                  <a16:creationId xmlns:a16="http://schemas.microsoft.com/office/drawing/2014/main" id="{23DC9DDE-68ED-C524-828B-2424A0C95BAC}"/>
                </a:ext>
              </a:extLst>
            </p:cNvPr>
            <p:cNvSpPr/>
            <p:nvPr/>
          </p:nvSpPr>
          <p:spPr>
            <a:xfrm>
              <a:off x="5400736" y="4180786"/>
              <a:ext cx="85832" cy="122618"/>
            </a:xfrm>
            <a:custGeom>
              <a:avLst/>
              <a:gdLst/>
              <a:ahLst/>
              <a:cxnLst/>
              <a:rect l="l" t="t" r="r" b="b"/>
              <a:pathLst>
                <a:path w="30" h="42" extrusionOk="0">
                  <a:moveTo>
                    <a:pt x="12" y="0"/>
                  </a:moveTo>
                  <a:cubicBezTo>
                    <a:pt x="9" y="25"/>
                    <a:pt x="5" y="27"/>
                    <a:pt x="2" y="3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23" y="42"/>
                    <a:pt x="26" y="41"/>
                  </a:cubicBezTo>
                  <a:cubicBezTo>
                    <a:pt x="29" y="40"/>
                    <a:pt x="30" y="37"/>
                    <a:pt x="30" y="37"/>
                  </a:cubicBezTo>
                  <a:cubicBezTo>
                    <a:pt x="30" y="37"/>
                    <a:pt x="29" y="30"/>
                    <a:pt x="29" y="23"/>
                  </a:cubicBezTo>
                  <a:cubicBezTo>
                    <a:pt x="29" y="16"/>
                    <a:pt x="29" y="1"/>
                    <a:pt x="29" y="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887;p31">
              <a:extLst>
                <a:ext uri="{FF2B5EF4-FFF2-40B4-BE49-F238E27FC236}">
                  <a16:creationId xmlns:a16="http://schemas.microsoft.com/office/drawing/2014/main" id="{AB5C0458-1DBE-1858-8455-446DAE9698C0}"/>
                </a:ext>
              </a:extLst>
            </p:cNvPr>
            <p:cNvSpPr/>
            <p:nvPr/>
          </p:nvSpPr>
          <p:spPr>
            <a:xfrm>
              <a:off x="5247466" y="4266619"/>
              <a:ext cx="251368" cy="104227"/>
            </a:xfrm>
            <a:custGeom>
              <a:avLst/>
              <a:gdLst/>
              <a:ahLst/>
              <a:cxnLst/>
              <a:rect l="l" t="t" r="r" b="b"/>
              <a:pathLst>
                <a:path w="82" h="35" extrusionOk="0">
                  <a:moveTo>
                    <a:pt x="52" y="0"/>
                  </a:moveTo>
                  <a:cubicBezTo>
                    <a:pt x="37" y="23"/>
                    <a:pt x="1" y="30"/>
                    <a:pt x="1" y="32"/>
                  </a:cubicBezTo>
                  <a:cubicBezTo>
                    <a:pt x="0" y="33"/>
                    <a:pt x="7" y="35"/>
                    <a:pt x="12" y="35"/>
                  </a:cubicBezTo>
                  <a:cubicBezTo>
                    <a:pt x="17" y="35"/>
                    <a:pt x="36" y="35"/>
                    <a:pt x="44" y="35"/>
                  </a:cubicBezTo>
                  <a:cubicBezTo>
                    <a:pt x="52" y="35"/>
                    <a:pt x="69" y="21"/>
                    <a:pt x="70" y="23"/>
                  </a:cubicBezTo>
                  <a:cubicBezTo>
                    <a:pt x="70" y="26"/>
                    <a:pt x="71" y="35"/>
                    <a:pt x="71" y="35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7" y="22"/>
                    <a:pt x="82" y="14"/>
                    <a:pt x="79" y="9"/>
                  </a:cubicBezTo>
                  <a:cubicBezTo>
                    <a:pt x="61" y="9"/>
                    <a:pt x="57" y="7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888;p31">
              <a:extLst>
                <a:ext uri="{FF2B5EF4-FFF2-40B4-BE49-F238E27FC236}">
                  <a16:creationId xmlns:a16="http://schemas.microsoft.com/office/drawing/2014/main" id="{B0CE171E-BFE5-85E7-0D78-687EEE62F84F}"/>
                </a:ext>
              </a:extLst>
            </p:cNvPr>
            <p:cNvSpPr/>
            <p:nvPr/>
          </p:nvSpPr>
          <p:spPr>
            <a:xfrm>
              <a:off x="5339428" y="2770683"/>
              <a:ext cx="324939" cy="1453023"/>
            </a:xfrm>
            <a:custGeom>
              <a:avLst/>
              <a:gdLst/>
              <a:ahLst/>
              <a:cxnLst/>
              <a:rect l="l" t="t" r="r" b="b"/>
              <a:pathLst>
                <a:path w="106" h="477" extrusionOk="0">
                  <a:moveTo>
                    <a:pt x="101" y="0"/>
                  </a:moveTo>
                  <a:cubicBezTo>
                    <a:pt x="100" y="6"/>
                    <a:pt x="106" y="15"/>
                    <a:pt x="100" y="73"/>
                  </a:cubicBezTo>
                  <a:cubicBezTo>
                    <a:pt x="94" y="130"/>
                    <a:pt x="72" y="240"/>
                    <a:pt x="72" y="240"/>
                  </a:cubicBezTo>
                  <a:cubicBezTo>
                    <a:pt x="72" y="240"/>
                    <a:pt x="75" y="313"/>
                    <a:pt x="67" y="359"/>
                  </a:cubicBezTo>
                  <a:cubicBezTo>
                    <a:pt x="58" y="405"/>
                    <a:pt x="50" y="475"/>
                    <a:pt x="50" y="475"/>
                  </a:cubicBezTo>
                  <a:cubicBezTo>
                    <a:pt x="28" y="477"/>
                    <a:pt x="28" y="477"/>
                    <a:pt x="28" y="477"/>
                  </a:cubicBezTo>
                  <a:cubicBezTo>
                    <a:pt x="0" y="34"/>
                    <a:pt x="0" y="34"/>
                    <a:pt x="0" y="34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889;p31">
              <a:extLst>
                <a:ext uri="{FF2B5EF4-FFF2-40B4-BE49-F238E27FC236}">
                  <a16:creationId xmlns:a16="http://schemas.microsoft.com/office/drawing/2014/main" id="{D1F492F7-5646-D9CD-42CA-A7C833D6133F}"/>
                </a:ext>
              </a:extLst>
            </p:cNvPr>
            <p:cNvSpPr/>
            <p:nvPr/>
          </p:nvSpPr>
          <p:spPr>
            <a:xfrm>
              <a:off x="4720209" y="1906227"/>
              <a:ext cx="459820" cy="656006"/>
            </a:xfrm>
            <a:custGeom>
              <a:avLst/>
              <a:gdLst/>
              <a:ahLst/>
              <a:cxnLst/>
              <a:rect l="l" t="t" r="r" b="b"/>
              <a:pathLst>
                <a:path w="151" h="215" extrusionOk="0">
                  <a:moveTo>
                    <a:pt x="100" y="53"/>
                  </a:moveTo>
                  <a:cubicBezTo>
                    <a:pt x="101" y="49"/>
                    <a:pt x="99" y="8"/>
                    <a:pt x="108" y="4"/>
                  </a:cubicBezTo>
                  <a:cubicBezTo>
                    <a:pt x="117" y="0"/>
                    <a:pt x="133" y="10"/>
                    <a:pt x="140" y="27"/>
                  </a:cubicBezTo>
                  <a:cubicBezTo>
                    <a:pt x="148" y="44"/>
                    <a:pt x="151" y="126"/>
                    <a:pt x="115" y="170"/>
                  </a:cubicBezTo>
                  <a:cubicBezTo>
                    <a:pt x="79" y="215"/>
                    <a:pt x="0" y="69"/>
                    <a:pt x="0" y="69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7"/>
                    <a:pt x="75" y="144"/>
                    <a:pt x="93" y="128"/>
                  </a:cubicBezTo>
                  <a:cubicBezTo>
                    <a:pt x="110" y="111"/>
                    <a:pt x="100" y="53"/>
                    <a:pt x="100" y="5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890;p31">
              <a:extLst>
                <a:ext uri="{FF2B5EF4-FFF2-40B4-BE49-F238E27FC236}">
                  <a16:creationId xmlns:a16="http://schemas.microsoft.com/office/drawing/2014/main" id="{9C74EC7E-255D-D26C-65F4-B15F3B0265BC}"/>
                </a:ext>
              </a:extLst>
            </p:cNvPr>
            <p:cNvSpPr/>
            <p:nvPr/>
          </p:nvSpPr>
          <p:spPr>
            <a:xfrm>
              <a:off x="5039016" y="1808133"/>
              <a:ext cx="263630" cy="1361056"/>
            </a:xfrm>
            <a:custGeom>
              <a:avLst/>
              <a:gdLst/>
              <a:ahLst/>
              <a:cxnLst/>
              <a:rect l="l" t="t" r="r" b="b"/>
              <a:pathLst>
                <a:path w="86" h="446" extrusionOk="0">
                  <a:moveTo>
                    <a:pt x="83" y="0"/>
                  </a:moveTo>
                  <a:cubicBezTo>
                    <a:pt x="75" y="28"/>
                    <a:pt x="68" y="60"/>
                    <a:pt x="86" y="68"/>
                  </a:cubicBezTo>
                  <a:cubicBezTo>
                    <a:pt x="61" y="445"/>
                    <a:pt x="61" y="445"/>
                    <a:pt x="61" y="445"/>
                  </a:cubicBezTo>
                  <a:cubicBezTo>
                    <a:pt x="42" y="446"/>
                    <a:pt x="0" y="438"/>
                    <a:pt x="0" y="438"/>
                  </a:cubicBezTo>
                  <a:cubicBezTo>
                    <a:pt x="12" y="129"/>
                    <a:pt x="12" y="129"/>
                    <a:pt x="12" y="12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10" y="25"/>
                    <a:pt x="83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891;p31">
              <a:extLst>
                <a:ext uri="{FF2B5EF4-FFF2-40B4-BE49-F238E27FC236}">
                  <a16:creationId xmlns:a16="http://schemas.microsoft.com/office/drawing/2014/main" id="{6AB60F0D-6B9C-8A1A-8FF0-8B10CE5BF294}"/>
                </a:ext>
              </a:extLst>
            </p:cNvPr>
            <p:cNvSpPr/>
            <p:nvPr/>
          </p:nvSpPr>
          <p:spPr>
            <a:xfrm>
              <a:off x="5278119" y="1581292"/>
              <a:ext cx="208450" cy="380115"/>
            </a:xfrm>
            <a:custGeom>
              <a:avLst/>
              <a:gdLst/>
              <a:ahLst/>
              <a:cxnLst/>
              <a:rect l="l" t="t" r="r" b="b"/>
              <a:pathLst>
                <a:path w="68" h="125" extrusionOk="0">
                  <a:moveTo>
                    <a:pt x="53" y="0"/>
                  </a:moveTo>
                  <a:cubicBezTo>
                    <a:pt x="65" y="14"/>
                    <a:pt x="65" y="14"/>
                    <a:pt x="65" y="14"/>
                  </a:cubicBezTo>
                  <a:cubicBezTo>
                    <a:pt x="68" y="72"/>
                    <a:pt x="68" y="72"/>
                    <a:pt x="68" y="72"/>
                  </a:cubicBezTo>
                  <a:cubicBezTo>
                    <a:pt x="68" y="72"/>
                    <a:pt x="68" y="102"/>
                    <a:pt x="41" y="113"/>
                  </a:cubicBezTo>
                  <a:cubicBezTo>
                    <a:pt x="15" y="125"/>
                    <a:pt x="0" y="102"/>
                    <a:pt x="0" y="102"/>
                  </a:cubicBezTo>
                  <a:cubicBezTo>
                    <a:pt x="14" y="30"/>
                    <a:pt x="14" y="30"/>
                    <a:pt x="14" y="30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892;p31">
              <a:extLst>
                <a:ext uri="{FF2B5EF4-FFF2-40B4-BE49-F238E27FC236}">
                  <a16:creationId xmlns:a16="http://schemas.microsoft.com/office/drawing/2014/main" id="{B2B063B8-D007-8A67-509C-9E904C663142}"/>
                </a:ext>
              </a:extLst>
            </p:cNvPr>
            <p:cNvSpPr/>
            <p:nvPr/>
          </p:nvSpPr>
          <p:spPr>
            <a:xfrm>
              <a:off x="5124848" y="1802004"/>
              <a:ext cx="177798" cy="564042"/>
            </a:xfrm>
            <a:custGeom>
              <a:avLst/>
              <a:gdLst/>
              <a:ahLst/>
              <a:cxnLst/>
              <a:rect l="l" t="t" r="r" b="b"/>
              <a:pathLst>
                <a:path w="59" h="185" extrusionOk="0">
                  <a:moveTo>
                    <a:pt x="4" y="32"/>
                  </a:moveTo>
                  <a:cubicBezTo>
                    <a:pt x="7" y="34"/>
                    <a:pt x="30" y="63"/>
                    <a:pt x="30" y="63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53" y="185"/>
                    <a:pt x="53" y="185"/>
                    <a:pt x="53" y="185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47" y="6"/>
                    <a:pt x="0" y="30"/>
                    <a:pt x="4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893;p31">
              <a:extLst>
                <a:ext uri="{FF2B5EF4-FFF2-40B4-BE49-F238E27FC236}">
                  <a16:creationId xmlns:a16="http://schemas.microsoft.com/office/drawing/2014/main" id="{35D56816-A39A-E174-0CD7-AB33E66FD3D9}"/>
                </a:ext>
              </a:extLst>
            </p:cNvPr>
            <p:cNvSpPr/>
            <p:nvPr/>
          </p:nvSpPr>
          <p:spPr>
            <a:xfrm>
              <a:off x="5118715" y="1299272"/>
              <a:ext cx="416900" cy="453685"/>
            </a:xfrm>
            <a:custGeom>
              <a:avLst/>
              <a:gdLst/>
              <a:ahLst/>
              <a:cxnLst/>
              <a:rect l="l" t="t" r="r" b="b"/>
              <a:pathLst>
                <a:path w="137" h="149" extrusionOk="0">
                  <a:moveTo>
                    <a:pt x="61" y="149"/>
                  </a:moveTo>
                  <a:cubicBezTo>
                    <a:pt x="95" y="148"/>
                    <a:pt x="106" y="130"/>
                    <a:pt x="115" y="108"/>
                  </a:cubicBezTo>
                  <a:cubicBezTo>
                    <a:pt x="122" y="109"/>
                    <a:pt x="129" y="105"/>
                    <a:pt x="133" y="97"/>
                  </a:cubicBezTo>
                  <a:cubicBezTo>
                    <a:pt x="137" y="87"/>
                    <a:pt x="134" y="75"/>
                    <a:pt x="127" y="71"/>
                  </a:cubicBezTo>
                  <a:cubicBezTo>
                    <a:pt x="125" y="70"/>
                    <a:pt x="123" y="69"/>
                    <a:pt x="121" y="69"/>
                  </a:cubicBezTo>
                  <a:cubicBezTo>
                    <a:pt x="121" y="58"/>
                    <a:pt x="118" y="48"/>
                    <a:pt x="117" y="38"/>
                  </a:cubicBezTo>
                  <a:cubicBezTo>
                    <a:pt x="113" y="19"/>
                    <a:pt x="58" y="0"/>
                    <a:pt x="37" y="12"/>
                  </a:cubicBezTo>
                  <a:cubicBezTo>
                    <a:pt x="15" y="24"/>
                    <a:pt x="0" y="149"/>
                    <a:pt x="61" y="149"/>
                  </a:cubicBez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894;p31">
              <a:extLst>
                <a:ext uri="{FF2B5EF4-FFF2-40B4-BE49-F238E27FC236}">
                  <a16:creationId xmlns:a16="http://schemas.microsoft.com/office/drawing/2014/main" id="{8AC10C19-0CE7-3BCC-B607-6866AB44AC35}"/>
                </a:ext>
              </a:extLst>
            </p:cNvPr>
            <p:cNvSpPr/>
            <p:nvPr/>
          </p:nvSpPr>
          <p:spPr>
            <a:xfrm>
              <a:off x="5112574" y="1280875"/>
              <a:ext cx="436900" cy="263625"/>
            </a:xfrm>
            <a:custGeom>
              <a:avLst/>
              <a:gdLst/>
              <a:ahLst/>
              <a:cxnLst/>
              <a:rect l="l" t="t" r="r" b="b"/>
              <a:pathLst>
                <a:path w="137" h="86" extrusionOk="0">
                  <a:moveTo>
                    <a:pt x="123" y="75"/>
                  </a:moveTo>
                  <a:cubicBezTo>
                    <a:pt x="122" y="75"/>
                    <a:pt x="118" y="86"/>
                    <a:pt x="113" y="85"/>
                  </a:cubicBezTo>
                  <a:cubicBezTo>
                    <a:pt x="108" y="84"/>
                    <a:pt x="116" y="52"/>
                    <a:pt x="106" y="44"/>
                  </a:cubicBezTo>
                  <a:cubicBezTo>
                    <a:pt x="96" y="35"/>
                    <a:pt x="58" y="43"/>
                    <a:pt x="29" y="35"/>
                  </a:cubicBezTo>
                  <a:cubicBezTo>
                    <a:pt x="0" y="28"/>
                    <a:pt x="2" y="0"/>
                    <a:pt x="20" y="2"/>
                  </a:cubicBezTo>
                  <a:cubicBezTo>
                    <a:pt x="37" y="5"/>
                    <a:pt x="94" y="0"/>
                    <a:pt x="107" y="5"/>
                  </a:cubicBezTo>
                  <a:cubicBezTo>
                    <a:pt x="120" y="11"/>
                    <a:pt x="121" y="20"/>
                    <a:pt x="123" y="19"/>
                  </a:cubicBezTo>
                  <a:cubicBezTo>
                    <a:pt x="124" y="19"/>
                    <a:pt x="137" y="17"/>
                    <a:pt x="136" y="42"/>
                  </a:cubicBezTo>
                  <a:cubicBezTo>
                    <a:pt x="136" y="67"/>
                    <a:pt x="123" y="75"/>
                    <a:pt x="123" y="75"/>
                  </a:cubicBezTo>
                  <a:close/>
                </a:path>
              </a:pathLst>
            </a:custGeom>
            <a:solidFill>
              <a:srgbClr val="7D3326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895;p31">
              <a:extLst>
                <a:ext uri="{FF2B5EF4-FFF2-40B4-BE49-F238E27FC236}">
                  <a16:creationId xmlns:a16="http://schemas.microsoft.com/office/drawing/2014/main" id="{F92F3C1B-4DC6-2953-7655-ADE346070E52}"/>
                </a:ext>
              </a:extLst>
            </p:cNvPr>
            <p:cNvSpPr/>
            <p:nvPr/>
          </p:nvSpPr>
          <p:spPr>
            <a:xfrm>
              <a:off x="5382346" y="1808133"/>
              <a:ext cx="361725" cy="1354928"/>
            </a:xfrm>
            <a:custGeom>
              <a:avLst/>
              <a:gdLst/>
              <a:ahLst/>
              <a:cxnLst/>
              <a:rect l="l" t="t" r="r" b="b"/>
              <a:pathLst>
                <a:path w="119" h="446" extrusionOk="0">
                  <a:moveTo>
                    <a:pt x="36" y="0"/>
                  </a:moveTo>
                  <a:cubicBezTo>
                    <a:pt x="44" y="28"/>
                    <a:pt x="19" y="59"/>
                    <a:pt x="0" y="67"/>
                  </a:cubicBezTo>
                  <a:cubicBezTo>
                    <a:pt x="25" y="444"/>
                    <a:pt x="25" y="444"/>
                    <a:pt x="25" y="444"/>
                  </a:cubicBezTo>
                  <a:cubicBezTo>
                    <a:pt x="45" y="445"/>
                    <a:pt x="119" y="446"/>
                    <a:pt x="119" y="446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99" y="21"/>
                    <a:pt x="36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896;p31">
              <a:extLst>
                <a:ext uri="{FF2B5EF4-FFF2-40B4-BE49-F238E27FC236}">
                  <a16:creationId xmlns:a16="http://schemas.microsoft.com/office/drawing/2014/main" id="{F3E9F88B-45B4-FF9F-E6B2-EFE9A1315590}"/>
                </a:ext>
              </a:extLst>
            </p:cNvPr>
            <p:cNvSpPr/>
            <p:nvPr/>
          </p:nvSpPr>
          <p:spPr>
            <a:xfrm>
              <a:off x="5382346" y="1789742"/>
              <a:ext cx="257498" cy="570174"/>
            </a:xfrm>
            <a:custGeom>
              <a:avLst/>
              <a:gdLst/>
              <a:ahLst/>
              <a:cxnLst/>
              <a:rect l="l" t="t" r="r" b="b"/>
              <a:pathLst>
                <a:path w="84" h="187" extrusionOk="0">
                  <a:moveTo>
                    <a:pt x="80" y="46"/>
                  </a:moveTo>
                  <a:cubicBezTo>
                    <a:pt x="76" y="48"/>
                    <a:pt x="29" y="64"/>
                    <a:pt x="29" y="64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7" y="187"/>
                    <a:pt x="7" y="187"/>
                    <a:pt x="7" y="18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5" y="6"/>
                    <a:pt x="84" y="43"/>
                    <a:pt x="8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897;p31">
              <a:extLst>
                <a:ext uri="{FF2B5EF4-FFF2-40B4-BE49-F238E27FC236}">
                  <a16:creationId xmlns:a16="http://schemas.microsoft.com/office/drawing/2014/main" id="{584861D8-A2D9-0BF4-46E0-A714D1975B61}"/>
                </a:ext>
              </a:extLst>
            </p:cNvPr>
            <p:cNvSpPr/>
            <p:nvPr/>
          </p:nvSpPr>
          <p:spPr>
            <a:xfrm>
              <a:off x="4824432" y="2353783"/>
              <a:ext cx="141012" cy="251368"/>
            </a:xfrm>
            <a:custGeom>
              <a:avLst/>
              <a:gdLst/>
              <a:ahLst/>
              <a:cxnLst/>
              <a:rect l="l" t="t" r="r" b="b"/>
              <a:pathLst>
                <a:path w="45" h="83" extrusionOk="0">
                  <a:moveTo>
                    <a:pt x="8" y="22"/>
                  </a:moveTo>
                  <a:cubicBezTo>
                    <a:pt x="2" y="24"/>
                    <a:pt x="1" y="30"/>
                    <a:pt x="0" y="32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3"/>
                    <a:pt x="3" y="82"/>
                    <a:pt x="8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42" y="82"/>
                    <a:pt x="45" y="83"/>
                    <a:pt x="45" y="79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0"/>
                    <a:pt x="44" y="24"/>
                    <a:pt x="37" y="22"/>
                  </a:cubicBezTo>
                  <a:cubicBezTo>
                    <a:pt x="32" y="20"/>
                    <a:pt x="33" y="21"/>
                    <a:pt x="33" y="11"/>
                  </a:cubicBezTo>
                  <a:cubicBezTo>
                    <a:pt x="33" y="7"/>
                    <a:pt x="33" y="4"/>
                    <a:pt x="3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4"/>
                    <a:pt x="13" y="7"/>
                    <a:pt x="13" y="11"/>
                  </a:cubicBezTo>
                  <a:cubicBezTo>
                    <a:pt x="13" y="21"/>
                    <a:pt x="13" y="20"/>
                    <a:pt x="8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898;p31">
              <a:extLst>
                <a:ext uri="{FF2B5EF4-FFF2-40B4-BE49-F238E27FC236}">
                  <a16:creationId xmlns:a16="http://schemas.microsoft.com/office/drawing/2014/main" id="{C28A6C11-A247-2940-1564-D2776801FC68}"/>
                </a:ext>
              </a:extLst>
            </p:cNvPr>
            <p:cNvSpPr/>
            <p:nvPr/>
          </p:nvSpPr>
          <p:spPr>
            <a:xfrm>
              <a:off x="4861218" y="2439616"/>
              <a:ext cx="61309" cy="153274"/>
            </a:xfrm>
            <a:custGeom>
              <a:avLst/>
              <a:gdLst/>
              <a:ahLst/>
              <a:cxnLst/>
              <a:rect l="l" t="t" r="r" b="b"/>
              <a:pathLst>
                <a:path w="20" h="49" extrusionOk="0">
                  <a:moveTo>
                    <a:pt x="6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7" y="0"/>
                    <a:pt x="20" y="3"/>
                    <a:pt x="20" y="8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6"/>
                    <a:pt x="17" y="49"/>
                    <a:pt x="14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3" y="49"/>
                    <a:pt x="0" y="46"/>
                    <a:pt x="0" y="4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899;p31">
              <a:extLst>
                <a:ext uri="{FF2B5EF4-FFF2-40B4-BE49-F238E27FC236}">
                  <a16:creationId xmlns:a16="http://schemas.microsoft.com/office/drawing/2014/main" id="{CF0CD0BF-4B53-B6F8-C86B-281E7775D6FC}"/>
                </a:ext>
              </a:extLst>
            </p:cNvPr>
            <p:cNvSpPr/>
            <p:nvPr/>
          </p:nvSpPr>
          <p:spPr>
            <a:xfrm>
              <a:off x="4824432" y="2470268"/>
              <a:ext cx="141300" cy="8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900;p31">
              <a:extLst>
                <a:ext uri="{FF2B5EF4-FFF2-40B4-BE49-F238E27FC236}">
                  <a16:creationId xmlns:a16="http://schemas.microsoft.com/office/drawing/2014/main" id="{EF10F8DF-52D8-5EBC-2EDA-C821775029DA}"/>
                </a:ext>
              </a:extLst>
            </p:cNvPr>
            <p:cNvSpPr/>
            <p:nvPr/>
          </p:nvSpPr>
          <p:spPr>
            <a:xfrm>
              <a:off x="4862546" y="2347651"/>
              <a:ext cx="67442" cy="42918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3" y="1"/>
                    <a:pt x="23" y="2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901;p31">
              <a:extLst>
                <a:ext uri="{FF2B5EF4-FFF2-40B4-BE49-F238E27FC236}">
                  <a16:creationId xmlns:a16="http://schemas.microsoft.com/office/drawing/2014/main" id="{1CB458A5-7BF2-4ED4-6B32-C60E7C601804}"/>
                </a:ext>
              </a:extLst>
            </p:cNvPr>
            <p:cNvSpPr/>
            <p:nvPr/>
          </p:nvSpPr>
          <p:spPr>
            <a:xfrm>
              <a:off x="4842827" y="2482530"/>
              <a:ext cx="104100" cy="55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902;p31">
              <a:extLst>
                <a:ext uri="{FF2B5EF4-FFF2-40B4-BE49-F238E27FC236}">
                  <a16:creationId xmlns:a16="http://schemas.microsoft.com/office/drawing/2014/main" id="{68F0B6D6-A27B-CE51-F563-8B55CCF1D49F}"/>
                </a:ext>
              </a:extLst>
            </p:cNvPr>
            <p:cNvSpPr/>
            <p:nvPr/>
          </p:nvSpPr>
          <p:spPr>
            <a:xfrm>
              <a:off x="4855089" y="2497854"/>
              <a:ext cx="73571" cy="6133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903;p31">
              <a:extLst>
                <a:ext uri="{FF2B5EF4-FFF2-40B4-BE49-F238E27FC236}">
                  <a16:creationId xmlns:a16="http://schemas.microsoft.com/office/drawing/2014/main" id="{2B31341E-CCCE-0EA4-C2D0-4284AC08C7F3}"/>
                </a:ext>
              </a:extLst>
            </p:cNvPr>
            <p:cNvSpPr/>
            <p:nvPr/>
          </p:nvSpPr>
          <p:spPr>
            <a:xfrm>
              <a:off x="4855089" y="2513186"/>
              <a:ext cx="73571" cy="6133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904;p31">
              <a:extLst>
                <a:ext uri="{FF2B5EF4-FFF2-40B4-BE49-F238E27FC236}">
                  <a16:creationId xmlns:a16="http://schemas.microsoft.com/office/drawing/2014/main" id="{E0FE9E92-B0C2-3728-5C4B-869A7398D5F8}"/>
                </a:ext>
              </a:extLst>
            </p:cNvPr>
            <p:cNvSpPr/>
            <p:nvPr/>
          </p:nvSpPr>
          <p:spPr>
            <a:xfrm>
              <a:off x="4806042" y="2497854"/>
              <a:ext cx="294283" cy="13488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96" y="14"/>
                  </a:moveTo>
                  <a:cubicBezTo>
                    <a:pt x="91" y="16"/>
                    <a:pt x="73" y="15"/>
                    <a:pt x="73" y="15"/>
                  </a:cubicBezTo>
                  <a:cubicBezTo>
                    <a:pt x="73" y="15"/>
                    <a:pt x="40" y="0"/>
                    <a:pt x="39" y="1"/>
                  </a:cubicBezTo>
                  <a:cubicBezTo>
                    <a:pt x="37" y="3"/>
                    <a:pt x="54" y="16"/>
                    <a:pt x="54" y="16"/>
                  </a:cubicBezTo>
                  <a:cubicBezTo>
                    <a:pt x="54" y="16"/>
                    <a:pt x="29" y="27"/>
                    <a:pt x="27" y="27"/>
                  </a:cubicBezTo>
                  <a:cubicBezTo>
                    <a:pt x="25" y="27"/>
                    <a:pt x="0" y="33"/>
                    <a:pt x="2" y="35"/>
                  </a:cubicBezTo>
                  <a:cubicBezTo>
                    <a:pt x="3" y="37"/>
                    <a:pt x="3" y="39"/>
                    <a:pt x="14" y="42"/>
                  </a:cubicBezTo>
                  <a:cubicBezTo>
                    <a:pt x="25" y="46"/>
                    <a:pt x="80" y="33"/>
                    <a:pt x="80" y="33"/>
                  </a:cubicBezTo>
                  <a:lnTo>
                    <a:pt x="96" y="14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905;p31">
              <a:extLst>
                <a:ext uri="{FF2B5EF4-FFF2-40B4-BE49-F238E27FC236}">
                  <a16:creationId xmlns:a16="http://schemas.microsoft.com/office/drawing/2014/main" id="{DB34D3AF-88B8-DED0-FE1A-E7A494154E5A}"/>
                </a:ext>
              </a:extLst>
            </p:cNvPr>
            <p:cNvSpPr/>
            <p:nvPr/>
          </p:nvSpPr>
          <p:spPr>
            <a:xfrm>
              <a:off x="5032883" y="1900098"/>
              <a:ext cx="747969" cy="747969"/>
            </a:xfrm>
            <a:custGeom>
              <a:avLst/>
              <a:gdLst/>
              <a:ahLst/>
              <a:cxnLst/>
              <a:rect l="l" t="t" r="r" b="b"/>
              <a:pathLst>
                <a:path w="244" h="246" extrusionOk="0">
                  <a:moveTo>
                    <a:pt x="191" y="56"/>
                  </a:moveTo>
                  <a:cubicBezTo>
                    <a:pt x="192" y="51"/>
                    <a:pt x="195" y="7"/>
                    <a:pt x="205" y="4"/>
                  </a:cubicBezTo>
                  <a:cubicBezTo>
                    <a:pt x="215" y="0"/>
                    <a:pt x="232" y="13"/>
                    <a:pt x="238" y="32"/>
                  </a:cubicBezTo>
                  <a:cubicBezTo>
                    <a:pt x="244" y="52"/>
                    <a:pt x="240" y="157"/>
                    <a:pt x="195" y="202"/>
                  </a:cubicBezTo>
                  <a:cubicBezTo>
                    <a:pt x="150" y="246"/>
                    <a:pt x="3" y="229"/>
                    <a:pt x="3" y="229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0" y="210"/>
                    <a:pt x="137" y="183"/>
                    <a:pt x="158" y="167"/>
                  </a:cubicBezTo>
                  <a:cubicBezTo>
                    <a:pt x="179" y="150"/>
                    <a:pt x="191" y="56"/>
                    <a:pt x="191" y="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906;p31">
              <a:extLst>
                <a:ext uri="{FF2B5EF4-FFF2-40B4-BE49-F238E27FC236}">
                  <a16:creationId xmlns:a16="http://schemas.microsoft.com/office/drawing/2014/main" id="{C7C36EB7-5320-654C-D335-57B5BE6D9CFC}"/>
                </a:ext>
              </a:extLst>
            </p:cNvPr>
            <p:cNvSpPr/>
            <p:nvPr/>
          </p:nvSpPr>
          <p:spPr>
            <a:xfrm>
              <a:off x="5155501" y="1329924"/>
              <a:ext cx="398510" cy="447557"/>
            </a:xfrm>
            <a:custGeom>
              <a:avLst/>
              <a:gdLst/>
              <a:ahLst/>
              <a:cxnLst/>
              <a:rect l="l" t="t" r="r" b="b"/>
              <a:pathLst>
                <a:path w="131" h="148" extrusionOk="0">
                  <a:moveTo>
                    <a:pt x="0" y="2"/>
                  </a:moveTo>
                  <a:cubicBezTo>
                    <a:pt x="3" y="39"/>
                    <a:pt x="97" y="23"/>
                    <a:pt x="97" y="115"/>
                  </a:cubicBezTo>
                  <a:cubicBezTo>
                    <a:pt x="97" y="146"/>
                    <a:pt x="131" y="148"/>
                    <a:pt x="131" y="146"/>
                  </a:cubicBezTo>
                  <a:cubicBezTo>
                    <a:pt x="131" y="145"/>
                    <a:pt x="121" y="32"/>
                    <a:pt x="121" y="32"/>
                  </a:cubicBezTo>
                  <a:cubicBezTo>
                    <a:pt x="121" y="32"/>
                    <a:pt x="87" y="2"/>
                    <a:pt x="84" y="1"/>
                  </a:cubicBezTo>
                  <a:cubicBezTo>
                    <a:pt x="81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7D3326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907;p31">
              <a:extLst>
                <a:ext uri="{FF2B5EF4-FFF2-40B4-BE49-F238E27FC236}">
                  <a16:creationId xmlns:a16="http://schemas.microsoft.com/office/drawing/2014/main" id="{935AAE41-9578-04EB-A915-CF5589252A64}"/>
                </a:ext>
              </a:extLst>
            </p:cNvPr>
            <p:cNvSpPr/>
            <p:nvPr/>
          </p:nvSpPr>
          <p:spPr>
            <a:xfrm>
              <a:off x="4487231" y="1716172"/>
              <a:ext cx="294283" cy="355591"/>
            </a:xfrm>
            <a:custGeom>
              <a:avLst/>
              <a:gdLst/>
              <a:ahLst/>
              <a:cxnLst/>
              <a:rect l="l" t="t" r="r" b="b"/>
              <a:pathLst>
                <a:path w="48" h="58" extrusionOk="0">
                  <a:moveTo>
                    <a:pt x="38" y="0"/>
                  </a:moveTo>
                  <a:lnTo>
                    <a:pt x="0" y="8"/>
                  </a:lnTo>
                  <a:lnTo>
                    <a:pt x="9" y="58"/>
                  </a:lnTo>
                  <a:lnTo>
                    <a:pt x="48" y="5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908;p31">
              <a:extLst>
                <a:ext uri="{FF2B5EF4-FFF2-40B4-BE49-F238E27FC236}">
                  <a16:creationId xmlns:a16="http://schemas.microsoft.com/office/drawing/2014/main" id="{B5B82228-EAA6-76F8-AF68-8A555562550F}"/>
                </a:ext>
              </a:extLst>
            </p:cNvPr>
            <p:cNvSpPr/>
            <p:nvPr/>
          </p:nvSpPr>
          <p:spPr>
            <a:xfrm>
              <a:off x="4689553" y="1900098"/>
              <a:ext cx="79704" cy="220712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25" y="62"/>
                  </a:moveTo>
                  <a:cubicBezTo>
                    <a:pt x="26" y="60"/>
                    <a:pt x="25" y="29"/>
                    <a:pt x="25" y="29"/>
                  </a:cubicBezTo>
                  <a:cubicBezTo>
                    <a:pt x="25" y="29"/>
                    <a:pt x="4" y="0"/>
                    <a:pt x="2" y="6"/>
                  </a:cubicBezTo>
                  <a:cubicBezTo>
                    <a:pt x="0" y="12"/>
                    <a:pt x="15" y="32"/>
                    <a:pt x="15" y="32"/>
                  </a:cubicBezTo>
                  <a:cubicBezTo>
                    <a:pt x="15" y="32"/>
                    <a:pt x="10" y="40"/>
                    <a:pt x="6" y="49"/>
                  </a:cubicBezTo>
                  <a:cubicBezTo>
                    <a:pt x="3" y="57"/>
                    <a:pt x="10" y="71"/>
                    <a:pt x="10" y="71"/>
                  </a:cubicBezTo>
                  <a:lnTo>
                    <a:pt x="25" y="62"/>
                  </a:lnTo>
                  <a:close/>
                </a:path>
              </a:pathLst>
            </a:custGeom>
            <a:solidFill>
              <a:srgbClr val="FFAFA8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3" name="Google Shape;909;p31">
            <a:extLst>
              <a:ext uri="{FF2B5EF4-FFF2-40B4-BE49-F238E27FC236}">
                <a16:creationId xmlns:a16="http://schemas.microsoft.com/office/drawing/2014/main" id="{28391197-E551-5F07-3199-633AE7F8880D}"/>
              </a:ext>
            </a:extLst>
          </p:cNvPr>
          <p:cNvGrpSpPr/>
          <p:nvPr/>
        </p:nvGrpSpPr>
        <p:grpSpPr>
          <a:xfrm>
            <a:off x="1221701" y="2501481"/>
            <a:ext cx="954296" cy="676952"/>
            <a:chOff x="805188" y="237275"/>
            <a:chExt cx="668263" cy="436700"/>
          </a:xfrm>
        </p:grpSpPr>
        <p:sp>
          <p:nvSpPr>
            <p:cNvPr id="1034" name="Google Shape;910;p31">
              <a:extLst>
                <a:ext uri="{FF2B5EF4-FFF2-40B4-BE49-F238E27FC236}">
                  <a16:creationId xmlns:a16="http://schemas.microsoft.com/office/drawing/2014/main" id="{77EBFF3A-A85D-4735-175D-A18E61F04BF1}"/>
                </a:ext>
              </a:extLst>
            </p:cNvPr>
            <p:cNvSpPr/>
            <p:nvPr/>
          </p:nvSpPr>
          <p:spPr>
            <a:xfrm>
              <a:off x="1078238" y="261088"/>
              <a:ext cx="312600" cy="41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911;p31">
              <a:extLst>
                <a:ext uri="{FF2B5EF4-FFF2-40B4-BE49-F238E27FC236}">
                  <a16:creationId xmlns:a16="http://schemas.microsoft.com/office/drawing/2014/main" id="{869CBA68-8679-5C01-47C7-4AA53F147D37}"/>
                </a:ext>
              </a:extLst>
            </p:cNvPr>
            <p:cNvSpPr/>
            <p:nvPr/>
          </p:nvSpPr>
          <p:spPr>
            <a:xfrm>
              <a:off x="876626" y="262675"/>
              <a:ext cx="384300" cy="411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912;p31">
              <a:extLst>
                <a:ext uri="{FF2B5EF4-FFF2-40B4-BE49-F238E27FC236}">
                  <a16:creationId xmlns:a16="http://schemas.microsoft.com/office/drawing/2014/main" id="{4511E3E5-D720-A132-9711-857E6175C257}"/>
                </a:ext>
              </a:extLst>
            </p:cNvPr>
            <p:cNvSpPr/>
            <p:nvPr/>
          </p:nvSpPr>
          <p:spPr>
            <a:xfrm>
              <a:off x="911551" y="237275"/>
              <a:ext cx="561900" cy="60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913;p31">
              <a:extLst>
                <a:ext uri="{FF2B5EF4-FFF2-40B4-BE49-F238E27FC236}">
                  <a16:creationId xmlns:a16="http://schemas.microsoft.com/office/drawing/2014/main" id="{A6B4951E-09FF-B6B1-D9E9-3CC78DEADB0C}"/>
                </a:ext>
              </a:extLst>
            </p:cNvPr>
            <p:cNvSpPr/>
            <p:nvPr/>
          </p:nvSpPr>
          <p:spPr>
            <a:xfrm>
              <a:off x="805188" y="237275"/>
              <a:ext cx="512700" cy="60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8" name="Google Shape;914;p31">
            <a:extLst>
              <a:ext uri="{FF2B5EF4-FFF2-40B4-BE49-F238E27FC236}">
                <a16:creationId xmlns:a16="http://schemas.microsoft.com/office/drawing/2014/main" id="{F8BF475C-92F6-5091-5998-58766EBC298C}"/>
              </a:ext>
            </a:extLst>
          </p:cNvPr>
          <p:cNvGrpSpPr/>
          <p:nvPr/>
        </p:nvGrpSpPr>
        <p:grpSpPr>
          <a:xfrm>
            <a:off x="1135677" y="1958131"/>
            <a:ext cx="453297" cy="1218868"/>
            <a:chOff x="3101650" y="1323795"/>
            <a:chExt cx="1232311" cy="3053179"/>
          </a:xfrm>
        </p:grpSpPr>
        <p:sp>
          <p:nvSpPr>
            <p:cNvPr id="1039" name="Google Shape;915;p31">
              <a:extLst>
                <a:ext uri="{FF2B5EF4-FFF2-40B4-BE49-F238E27FC236}">
                  <a16:creationId xmlns:a16="http://schemas.microsoft.com/office/drawing/2014/main" id="{93F21855-1BF6-8394-362D-ABCD5BAE5A02}"/>
                </a:ext>
              </a:extLst>
            </p:cNvPr>
            <p:cNvSpPr/>
            <p:nvPr/>
          </p:nvSpPr>
          <p:spPr>
            <a:xfrm>
              <a:off x="3543074" y="4254357"/>
              <a:ext cx="183927" cy="122618"/>
            </a:xfrm>
            <a:custGeom>
              <a:avLst/>
              <a:gdLst/>
              <a:ahLst/>
              <a:cxnLst/>
              <a:rect l="l" t="t" r="r" b="b"/>
              <a:pathLst>
                <a:path w="61" h="40" extrusionOk="0">
                  <a:moveTo>
                    <a:pt x="6" y="2"/>
                  </a:moveTo>
                  <a:cubicBezTo>
                    <a:pt x="6" y="0"/>
                    <a:pt x="22" y="12"/>
                    <a:pt x="22" y="12"/>
                  </a:cubicBezTo>
                  <a:cubicBezTo>
                    <a:pt x="22" y="12"/>
                    <a:pt x="22" y="20"/>
                    <a:pt x="30" y="24"/>
                  </a:cubicBezTo>
                  <a:cubicBezTo>
                    <a:pt x="38" y="28"/>
                    <a:pt x="61" y="31"/>
                    <a:pt x="58" y="35"/>
                  </a:cubicBezTo>
                  <a:cubicBezTo>
                    <a:pt x="55" y="40"/>
                    <a:pt x="12" y="37"/>
                    <a:pt x="12" y="37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916;p31">
              <a:extLst>
                <a:ext uri="{FF2B5EF4-FFF2-40B4-BE49-F238E27FC236}">
                  <a16:creationId xmlns:a16="http://schemas.microsoft.com/office/drawing/2014/main" id="{F39E2134-8DA8-34DE-8DE8-AD2F18425738}"/>
                </a:ext>
              </a:extLst>
            </p:cNvPr>
            <p:cNvSpPr/>
            <p:nvPr/>
          </p:nvSpPr>
          <p:spPr>
            <a:xfrm>
              <a:off x="3156829" y="4266619"/>
              <a:ext cx="116489" cy="98094"/>
            </a:xfrm>
            <a:custGeom>
              <a:avLst/>
              <a:gdLst/>
              <a:ahLst/>
              <a:cxnLst/>
              <a:rect l="l" t="t" r="r" b="b"/>
              <a:pathLst>
                <a:path w="39" h="34" extrusionOk="0">
                  <a:moveTo>
                    <a:pt x="17" y="1"/>
                  </a:moveTo>
                  <a:cubicBezTo>
                    <a:pt x="17" y="0"/>
                    <a:pt x="23" y="10"/>
                    <a:pt x="23" y="10"/>
                  </a:cubicBezTo>
                  <a:cubicBezTo>
                    <a:pt x="23" y="10"/>
                    <a:pt x="26" y="20"/>
                    <a:pt x="28" y="22"/>
                  </a:cubicBezTo>
                  <a:cubicBezTo>
                    <a:pt x="29" y="23"/>
                    <a:pt x="39" y="28"/>
                    <a:pt x="39" y="31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3" y="17"/>
                    <a:pt x="3" y="16"/>
                  </a:cubicBezTo>
                  <a:cubicBezTo>
                    <a:pt x="3" y="15"/>
                    <a:pt x="5" y="9"/>
                    <a:pt x="5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917;p31">
              <a:extLst>
                <a:ext uri="{FF2B5EF4-FFF2-40B4-BE49-F238E27FC236}">
                  <a16:creationId xmlns:a16="http://schemas.microsoft.com/office/drawing/2014/main" id="{E903C372-77A7-6EB6-F62F-24CA478E3AC7}"/>
                </a:ext>
              </a:extLst>
            </p:cNvPr>
            <p:cNvSpPr/>
            <p:nvPr/>
          </p:nvSpPr>
          <p:spPr>
            <a:xfrm>
              <a:off x="3175220" y="2740027"/>
              <a:ext cx="490471" cy="1551116"/>
            </a:xfrm>
            <a:custGeom>
              <a:avLst/>
              <a:gdLst/>
              <a:ahLst/>
              <a:cxnLst/>
              <a:rect l="l" t="t" r="r" b="b"/>
              <a:pathLst>
                <a:path w="163" h="511" extrusionOk="0">
                  <a:moveTo>
                    <a:pt x="88" y="0"/>
                  </a:moveTo>
                  <a:cubicBezTo>
                    <a:pt x="73" y="20"/>
                    <a:pt x="26" y="35"/>
                    <a:pt x="26" y="35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18" y="511"/>
                    <a:pt x="18" y="511"/>
                    <a:pt x="18" y="511"/>
                  </a:cubicBezTo>
                  <a:cubicBezTo>
                    <a:pt x="92" y="122"/>
                    <a:pt x="92" y="122"/>
                    <a:pt x="92" y="122"/>
                  </a:cubicBezTo>
                  <a:cubicBezTo>
                    <a:pt x="121" y="510"/>
                    <a:pt x="121" y="510"/>
                    <a:pt x="121" y="510"/>
                  </a:cubicBezTo>
                  <a:cubicBezTo>
                    <a:pt x="143" y="510"/>
                    <a:pt x="143" y="510"/>
                    <a:pt x="143" y="510"/>
                  </a:cubicBezTo>
                  <a:cubicBezTo>
                    <a:pt x="163" y="101"/>
                    <a:pt x="163" y="101"/>
                    <a:pt x="163" y="101"/>
                  </a:cubicBezTo>
                  <a:cubicBezTo>
                    <a:pt x="156" y="39"/>
                    <a:pt x="156" y="39"/>
                    <a:pt x="156" y="3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918;p31">
              <a:extLst>
                <a:ext uri="{FF2B5EF4-FFF2-40B4-BE49-F238E27FC236}">
                  <a16:creationId xmlns:a16="http://schemas.microsoft.com/office/drawing/2014/main" id="{740D7C43-0B1A-3745-EFD3-CDAFCB66681E}"/>
                </a:ext>
              </a:extLst>
            </p:cNvPr>
            <p:cNvSpPr/>
            <p:nvPr/>
          </p:nvSpPr>
          <p:spPr>
            <a:xfrm>
              <a:off x="3297838" y="1446413"/>
              <a:ext cx="116489" cy="275892"/>
            </a:xfrm>
            <a:custGeom>
              <a:avLst/>
              <a:gdLst/>
              <a:ahLst/>
              <a:cxnLst/>
              <a:rect l="l" t="t" r="r" b="b"/>
              <a:pathLst>
                <a:path w="39" h="89" extrusionOk="0">
                  <a:moveTo>
                    <a:pt x="1" y="0"/>
                  </a:moveTo>
                  <a:cubicBezTo>
                    <a:pt x="1" y="0"/>
                    <a:pt x="0" y="19"/>
                    <a:pt x="5" y="38"/>
                  </a:cubicBezTo>
                  <a:cubicBezTo>
                    <a:pt x="10" y="57"/>
                    <a:pt x="13" y="77"/>
                    <a:pt x="10" y="79"/>
                  </a:cubicBezTo>
                  <a:cubicBezTo>
                    <a:pt x="8" y="82"/>
                    <a:pt x="5" y="84"/>
                    <a:pt x="9" y="84"/>
                  </a:cubicBezTo>
                  <a:cubicBezTo>
                    <a:pt x="12" y="84"/>
                    <a:pt x="20" y="89"/>
                    <a:pt x="30" y="73"/>
                  </a:cubicBezTo>
                  <a:cubicBezTo>
                    <a:pt x="39" y="5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53A52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919;p31">
              <a:extLst>
                <a:ext uri="{FF2B5EF4-FFF2-40B4-BE49-F238E27FC236}">
                  <a16:creationId xmlns:a16="http://schemas.microsoft.com/office/drawing/2014/main" id="{306AC44D-05ED-2F1D-7E2F-F0D758ADC457}"/>
                </a:ext>
              </a:extLst>
            </p:cNvPr>
            <p:cNvSpPr/>
            <p:nvPr/>
          </p:nvSpPr>
          <p:spPr>
            <a:xfrm>
              <a:off x="3340756" y="1618078"/>
              <a:ext cx="208451" cy="380115"/>
            </a:xfrm>
            <a:custGeom>
              <a:avLst/>
              <a:gdLst/>
              <a:ahLst/>
              <a:cxnLst/>
              <a:rect l="l" t="t" r="r" b="b"/>
              <a:pathLst>
                <a:path w="69" h="125" extrusionOk="0">
                  <a:moveTo>
                    <a:pt x="15" y="0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1" y="102"/>
                    <a:pt x="27" y="113"/>
                  </a:cubicBezTo>
                  <a:cubicBezTo>
                    <a:pt x="53" y="125"/>
                    <a:pt x="69" y="102"/>
                    <a:pt x="69" y="102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46" y="0"/>
                    <a:pt x="46" y="0"/>
                    <a:pt x="46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rgbClr val="8E5B45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920;p31">
              <a:extLst>
                <a:ext uri="{FF2B5EF4-FFF2-40B4-BE49-F238E27FC236}">
                  <a16:creationId xmlns:a16="http://schemas.microsoft.com/office/drawing/2014/main" id="{47DC28B5-8029-6AE1-E1C6-2DD07036FA07}"/>
                </a:ext>
              </a:extLst>
            </p:cNvPr>
            <p:cNvSpPr/>
            <p:nvPr/>
          </p:nvSpPr>
          <p:spPr>
            <a:xfrm>
              <a:off x="3340756" y="1342186"/>
              <a:ext cx="361725" cy="490470"/>
            </a:xfrm>
            <a:custGeom>
              <a:avLst/>
              <a:gdLst/>
              <a:ahLst/>
              <a:cxnLst/>
              <a:rect l="l" t="t" r="r" b="b"/>
              <a:pathLst>
                <a:path w="118" h="163" extrusionOk="0">
                  <a:moveTo>
                    <a:pt x="59" y="149"/>
                  </a:moveTo>
                  <a:cubicBezTo>
                    <a:pt x="57" y="142"/>
                    <a:pt x="45" y="121"/>
                    <a:pt x="38" y="100"/>
                  </a:cubicBezTo>
                  <a:cubicBezTo>
                    <a:pt x="30" y="104"/>
                    <a:pt x="28" y="100"/>
                    <a:pt x="26" y="98"/>
                  </a:cubicBezTo>
                  <a:cubicBezTo>
                    <a:pt x="17" y="87"/>
                    <a:pt x="0" y="60"/>
                    <a:pt x="4" y="38"/>
                  </a:cubicBezTo>
                  <a:cubicBezTo>
                    <a:pt x="8" y="19"/>
                    <a:pt x="62" y="0"/>
                    <a:pt x="83" y="12"/>
                  </a:cubicBezTo>
                  <a:cubicBezTo>
                    <a:pt x="105" y="24"/>
                    <a:pt x="118" y="163"/>
                    <a:pt x="59" y="149"/>
                  </a:cubicBezTo>
                  <a:close/>
                </a:path>
              </a:pathLst>
            </a:custGeom>
            <a:solidFill>
              <a:srgbClr val="8E5B45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921;p31">
              <a:extLst>
                <a:ext uri="{FF2B5EF4-FFF2-40B4-BE49-F238E27FC236}">
                  <a16:creationId xmlns:a16="http://schemas.microsoft.com/office/drawing/2014/main" id="{2AE2DABF-B3FE-6458-8622-667D8BFE3232}"/>
                </a:ext>
              </a:extLst>
            </p:cNvPr>
            <p:cNvSpPr/>
            <p:nvPr/>
          </p:nvSpPr>
          <p:spPr>
            <a:xfrm>
              <a:off x="3297838" y="1323795"/>
              <a:ext cx="416900" cy="257497"/>
            </a:xfrm>
            <a:custGeom>
              <a:avLst/>
              <a:gdLst/>
              <a:ahLst/>
              <a:cxnLst/>
              <a:rect l="l" t="t" r="r" b="b"/>
              <a:pathLst>
                <a:path w="137" h="86" extrusionOk="0">
                  <a:moveTo>
                    <a:pt x="13" y="75"/>
                  </a:moveTo>
                  <a:cubicBezTo>
                    <a:pt x="14" y="75"/>
                    <a:pt x="19" y="86"/>
                    <a:pt x="24" y="85"/>
                  </a:cubicBezTo>
                  <a:cubicBezTo>
                    <a:pt x="29" y="84"/>
                    <a:pt x="21" y="52"/>
                    <a:pt x="31" y="44"/>
                  </a:cubicBezTo>
                  <a:cubicBezTo>
                    <a:pt x="41" y="36"/>
                    <a:pt x="79" y="43"/>
                    <a:pt x="108" y="36"/>
                  </a:cubicBezTo>
                  <a:cubicBezTo>
                    <a:pt x="137" y="28"/>
                    <a:pt x="134" y="0"/>
                    <a:pt x="117" y="2"/>
                  </a:cubicBezTo>
                  <a:cubicBezTo>
                    <a:pt x="99" y="5"/>
                    <a:pt x="43" y="0"/>
                    <a:pt x="30" y="5"/>
                  </a:cubicBezTo>
                  <a:cubicBezTo>
                    <a:pt x="17" y="11"/>
                    <a:pt x="15" y="20"/>
                    <a:pt x="14" y="19"/>
                  </a:cubicBezTo>
                  <a:cubicBezTo>
                    <a:pt x="12" y="19"/>
                    <a:pt x="0" y="17"/>
                    <a:pt x="0" y="42"/>
                  </a:cubicBezTo>
                  <a:cubicBezTo>
                    <a:pt x="0" y="67"/>
                    <a:pt x="13" y="75"/>
                    <a:pt x="1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922;p31">
              <a:extLst>
                <a:ext uri="{FF2B5EF4-FFF2-40B4-BE49-F238E27FC236}">
                  <a16:creationId xmlns:a16="http://schemas.microsoft.com/office/drawing/2014/main" id="{D9571B72-2D8D-89F5-1AE8-48231451C9B5}"/>
                </a:ext>
              </a:extLst>
            </p:cNvPr>
            <p:cNvSpPr/>
            <p:nvPr/>
          </p:nvSpPr>
          <p:spPr>
            <a:xfrm>
              <a:off x="3261053" y="1336057"/>
              <a:ext cx="251368" cy="423033"/>
            </a:xfrm>
            <a:custGeom>
              <a:avLst/>
              <a:gdLst/>
              <a:ahLst/>
              <a:cxnLst/>
              <a:rect l="l" t="t" r="r" b="b"/>
              <a:pathLst>
                <a:path w="82" h="140" extrusionOk="0">
                  <a:moveTo>
                    <a:pt x="79" y="23"/>
                  </a:moveTo>
                  <a:cubicBezTo>
                    <a:pt x="73" y="31"/>
                    <a:pt x="65" y="72"/>
                    <a:pt x="65" y="72"/>
                  </a:cubicBezTo>
                  <a:cubicBezTo>
                    <a:pt x="65" y="72"/>
                    <a:pt x="53" y="64"/>
                    <a:pt x="46" y="68"/>
                  </a:cubicBezTo>
                  <a:cubicBezTo>
                    <a:pt x="39" y="72"/>
                    <a:pt x="52" y="98"/>
                    <a:pt x="52" y="98"/>
                  </a:cubicBezTo>
                  <a:cubicBezTo>
                    <a:pt x="52" y="98"/>
                    <a:pt x="61" y="117"/>
                    <a:pt x="50" y="128"/>
                  </a:cubicBezTo>
                  <a:cubicBezTo>
                    <a:pt x="39" y="140"/>
                    <a:pt x="18" y="134"/>
                    <a:pt x="17" y="128"/>
                  </a:cubicBezTo>
                  <a:cubicBezTo>
                    <a:pt x="17" y="121"/>
                    <a:pt x="22" y="106"/>
                    <a:pt x="18" y="93"/>
                  </a:cubicBezTo>
                  <a:cubicBezTo>
                    <a:pt x="14" y="81"/>
                    <a:pt x="0" y="42"/>
                    <a:pt x="6" y="28"/>
                  </a:cubicBezTo>
                  <a:cubicBezTo>
                    <a:pt x="13" y="14"/>
                    <a:pt x="24" y="13"/>
                    <a:pt x="27" y="11"/>
                  </a:cubicBezTo>
                  <a:cubicBezTo>
                    <a:pt x="30" y="8"/>
                    <a:pt x="56" y="0"/>
                    <a:pt x="69" y="8"/>
                  </a:cubicBezTo>
                  <a:cubicBezTo>
                    <a:pt x="82" y="16"/>
                    <a:pt x="79" y="23"/>
                    <a:pt x="79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923;p31">
              <a:extLst>
                <a:ext uri="{FF2B5EF4-FFF2-40B4-BE49-F238E27FC236}">
                  <a16:creationId xmlns:a16="http://schemas.microsoft.com/office/drawing/2014/main" id="{BFC6641F-550F-9DBB-ACED-D14CEA3988DF}"/>
                </a:ext>
              </a:extLst>
            </p:cNvPr>
            <p:cNvSpPr/>
            <p:nvPr/>
          </p:nvSpPr>
          <p:spPr>
            <a:xfrm>
              <a:off x="3782181" y="2599019"/>
              <a:ext cx="190059" cy="85832"/>
            </a:xfrm>
            <a:custGeom>
              <a:avLst/>
              <a:gdLst/>
              <a:ahLst/>
              <a:cxnLst/>
              <a:rect l="l" t="t" r="r" b="b"/>
              <a:pathLst>
                <a:path w="62" h="29" extrusionOk="0">
                  <a:moveTo>
                    <a:pt x="0" y="2"/>
                  </a:moveTo>
                  <a:cubicBezTo>
                    <a:pt x="1" y="1"/>
                    <a:pt x="11" y="0"/>
                    <a:pt x="11" y="0"/>
                  </a:cubicBezTo>
                  <a:cubicBezTo>
                    <a:pt x="11" y="0"/>
                    <a:pt x="36" y="8"/>
                    <a:pt x="39" y="9"/>
                  </a:cubicBezTo>
                  <a:cubicBezTo>
                    <a:pt x="42" y="10"/>
                    <a:pt x="62" y="29"/>
                    <a:pt x="60" y="29"/>
                  </a:cubicBezTo>
                  <a:cubicBezTo>
                    <a:pt x="58" y="29"/>
                    <a:pt x="20" y="29"/>
                    <a:pt x="16" y="29"/>
                  </a:cubicBezTo>
                  <a:cubicBezTo>
                    <a:pt x="13" y="29"/>
                    <a:pt x="5" y="19"/>
                    <a:pt x="4" y="19"/>
                  </a:cubicBezTo>
                  <a:cubicBezTo>
                    <a:pt x="4" y="19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8E5B45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924;p31">
              <a:extLst>
                <a:ext uri="{FF2B5EF4-FFF2-40B4-BE49-F238E27FC236}">
                  <a16:creationId xmlns:a16="http://schemas.microsoft.com/office/drawing/2014/main" id="{D966D2AA-69EF-5F4D-4C3A-0E500F55708D}"/>
                </a:ext>
              </a:extLst>
            </p:cNvPr>
            <p:cNvSpPr/>
            <p:nvPr/>
          </p:nvSpPr>
          <p:spPr>
            <a:xfrm>
              <a:off x="3101649" y="1863313"/>
              <a:ext cx="717316" cy="803146"/>
            </a:xfrm>
            <a:custGeom>
              <a:avLst/>
              <a:gdLst/>
              <a:ahLst/>
              <a:cxnLst/>
              <a:rect l="l" t="t" r="r" b="b"/>
              <a:pathLst>
                <a:path w="236" h="264" extrusionOk="0">
                  <a:moveTo>
                    <a:pt x="4" y="55"/>
                  </a:moveTo>
                  <a:cubicBezTo>
                    <a:pt x="0" y="41"/>
                    <a:pt x="17" y="3"/>
                    <a:pt x="26" y="2"/>
                  </a:cubicBezTo>
                  <a:cubicBezTo>
                    <a:pt x="40" y="0"/>
                    <a:pt x="63" y="12"/>
                    <a:pt x="63" y="12"/>
                  </a:cubicBezTo>
                  <a:cubicBezTo>
                    <a:pt x="63" y="12"/>
                    <a:pt x="77" y="132"/>
                    <a:pt x="97" y="153"/>
                  </a:cubicBezTo>
                  <a:cubicBezTo>
                    <a:pt x="117" y="174"/>
                    <a:pt x="235" y="238"/>
                    <a:pt x="235" y="238"/>
                  </a:cubicBezTo>
                  <a:cubicBezTo>
                    <a:pt x="235" y="238"/>
                    <a:pt x="236" y="258"/>
                    <a:pt x="230" y="262"/>
                  </a:cubicBezTo>
                  <a:cubicBezTo>
                    <a:pt x="226" y="264"/>
                    <a:pt x="78" y="193"/>
                    <a:pt x="67" y="185"/>
                  </a:cubicBezTo>
                  <a:cubicBezTo>
                    <a:pt x="53" y="175"/>
                    <a:pt x="4" y="55"/>
                    <a:pt x="4" y="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925;p31">
              <a:extLst>
                <a:ext uri="{FF2B5EF4-FFF2-40B4-BE49-F238E27FC236}">
                  <a16:creationId xmlns:a16="http://schemas.microsoft.com/office/drawing/2014/main" id="{6ABAB8C0-8ECD-D484-BDD0-4DE1DBE71A05}"/>
                </a:ext>
              </a:extLst>
            </p:cNvPr>
            <p:cNvSpPr/>
            <p:nvPr/>
          </p:nvSpPr>
          <p:spPr>
            <a:xfrm>
              <a:off x="3150697" y="1820395"/>
              <a:ext cx="582437" cy="1036120"/>
            </a:xfrm>
            <a:custGeom>
              <a:avLst/>
              <a:gdLst/>
              <a:ahLst/>
              <a:cxnLst/>
              <a:rect l="l" t="t" r="r" b="b"/>
              <a:pathLst>
                <a:path w="192" h="341" extrusionOk="0">
                  <a:moveTo>
                    <a:pt x="126" y="10"/>
                  </a:moveTo>
                  <a:cubicBezTo>
                    <a:pt x="118" y="6"/>
                    <a:pt x="90" y="0"/>
                    <a:pt x="62" y="6"/>
                  </a:cubicBezTo>
                  <a:cubicBezTo>
                    <a:pt x="42" y="9"/>
                    <a:pt x="14" y="13"/>
                    <a:pt x="0" y="26"/>
                  </a:cubicBezTo>
                  <a:cubicBezTo>
                    <a:pt x="33" y="337"/>
                    <a:pt x="33" y="337"/>
                    <a:pt x="33" y="337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63" y="341"/>
                    <a:pt x="191" y="38"/>
                    <a:pt x="192" y="34"/>
                  </a:cubicBezTo>
                  <a:cubicBezTo>
                    <a:pt x="189" y="32"/>
                    <a:pt x="153" y="16"/>
                    <a:pt x="126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926;p31">
              <a:extLst>
                <a:ext uri="{FF2B5EF4-FFF2-40B4-BE49-F238E27FC236}">
                  <a16:creationId xmlns:a16="http://schemas.microsoft.com/office/drawing/2014/main" id="{CE248046-75B1-922A-92D3-7AF017D66CEB}"/>
                </a:ext>
              </a:extLst>
            </p:cNvPr>
            <p:cNvSpPr/>
            <p:nvPr/>
          </p:nvSpPr>
          <p:spPr>
            <a:xfrm>
              <a:off x="3126173" y="1820395"/>
              <a:ext cx="606960" cy="1361055"/>
            </a:xfrm>
            <a:custGeom>
              <a:avLst/>
              <a:gdLst/>
              <a:ahLst/>
              <a:cxnLst/>
              <a:rect l="l" t="t" r="r" b="b"/>
              <a:pathLst>
                <a:path w="200" h="448" extrusionOk="0">
                  <a:moveTo>
                    <a:pt x="191" y="149"/>
                  </a:moveTo>
                  <a:cubicBezTo>
                    <a:pt x="200" y="393"/>
                    <a:pt x="200" y="393"/>
                    <a:pt x="200" y="393"/>
                  </a:cubicBezTo>
                  <a:cubicBezTo>
                    <a:pt x="153" y="448"/>
                    <a:pt x="12" y="418"/>
                    <a:pt x="16" y="393"/>
                  </a:cubicBezTo>
                  <a:cubicBezTo>
                    <a:pt x="17" y="390"/>
                    <a:pt x="18" y="224"/>
                    <a:pt x="9" y="122"/>
                  </a:cubicBezTo>
                  <a:cubicBezTo>
                    <a:pt x="0" y="21"/>
                    <a:pt x="3" y="35"/>
                    <a:pt x="11" y="24"/>
                  </a:cubicBezTo>
                  <a:cubicBezTo>
                    <a:pt x="20" y="13"/>
                    <a:pt x="58" y="3"/>
                    <a:pt x="62" y="3"/>
                  </a:cubicBezTo>
                  <a:cubicBezTo>
                    <a:pt x="66" y="2"/>
                    <a:pt x="117" y="0"/>
                    <a:pt x="142" y="10"/>
                  </a:cubicBezTo>
                  <a:cubicBezTo>
                    <a:pt x="167" y="19"/>
                    <a:pt x="186" y="33"/>
                    <a:pt x="186" y="33"/>
                  </a:cubicBezTo>
                  <a:lnTo>
                    <a:pt x="191" y="1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927;p31">
              <a:extLst>
                <a:ext uri="{FF2B5EF4-FFF2-40B4-BE49-F238E27FC236}">
                  <a16:creationId xmlns:a16="http://schemas.microsoft.com/office/drawing/2014/main" id="{02029196-F688-06A4-6940-BE646D0EC1BB}"/>
                </a:ext>
              </a:extLst>
            </p:cNvPr>
            <p:cNvSpPr/>
            <p:nvPr/>
          </p:nvSpPr>
          <p:spPr>
            <a:xfrm>
              <a:off x="4143901" y="2599019"/>
              <a:ext cx="190059" cy="85832"/>
            </a:xfrm>
            <a:custGeom>
              <a:avLst/>
              <a:gdLst/>
              <a:ahLst/>
              <a:cxnLst/>
              <a:rect l="l" t="t" r="r" b="b"/>
              <a:pathLst>
                <a:path w="62" h="28" extrusionOk="0">
                  <a:moveTo>
                    <a:pt x="0" y="1"/>
                  </a:moveTo>
                  <a:cubicBezTo>
                    <a:pt x="1" y="1"/>
                    <a:pt x="12" y="0"/>
                    <a:pt x="12" y="0"/>
                  </a:cubicBezTo>
                  <a:cubicBezTo>
                    <a:pt x="12" y="0"/>
                    <a:pt x="37" y="7"/>
                    <a:pt x="39" y="9"/>
                  </a:cubicBezTo>
                  <a:cubicBezTo>
                    <a:pt x="42" y="10"/>
                    <a:pt x="62" y="28"/>
                    <a:pt x="60" y="28"/>
                  </a:cubicBezTo>
                  <a:cubicBezTo>
                    <a:pt x="58" y="28"/>
                    <a:pt x="20" y="28"/>
                    <a:pt x="17" y="28"/>
                  </a:cubicBezTo>
                  <a:cubicBezTo>
                    <a:pt x="13" y="28"/>
                    <a:pt x="5" y="19"/>
                    <a:pt x="4" y="19"/>
                  </a:cubicBezTo>
                  <a:cubicBezTo>
                    <a:pt x="4" y="1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E5B45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928;p31">
              <a:extLst>
                <a:ext uri="{FF2B5EF4-FFF2-40B4-BE49-F238E27FC236}">
                  <a16:creationId xmlns:a16="http://schemas.microsoft.com/office/drawing/2014/main" id="{41458060-3CDF-A16E-A14D-7E72E3FC9F2E}"/>
                </a:ext>
              </a:extLst>
            </p:cNvPr>
            <p:cNvSpPr/>
            <p:nvPr/>
          </p:nvSpPr>
          <p:spPr>
            <a:xfrm>
              <a:off x="3561468" y="1881704"/>
              <a:ext cx="631484" cy="778625"/>
            </a:xfrm>
            <a:custGeom>
              <a:avLst/>
              <a:gdLst/>
              <a:ahLst/>
              <a:cxnLst/>
              <a:rect l="l" t="t" r="r" b="b"/>
              <a:pathLst>
                <a:path w="207" h="257" extrusionOk="0">
                  <a:moveTo>
                    <a:pt x="9" y="37"/>
                  </a:moveTo>
                  <a:cubicBezTo>
                    <a:pt x="0" y="0"/>
                    <a:pt x="57" y="14"/>
                    <a:pt x="57" y="14"/>
                  </a:cubicBezTo>
                  <a:cubicBezTo>
                    <a:pt x="57" y="14"/>
                    <a:pt x="65" y="143"/>
                    <a:pt x="84" y="164"/>
                  </a:cubicBezTo>
                  <a:cubicBezTo>
                    <a:pt x="104" y="185"/>
                    <a:pt x="207" y="236"/>
                    <a:pt x="207" y="236"/>
                  </a:cubicBezTo>
                  <a:cubicBezTo>
                    <a:pt x="207" y="236"/>
                    <a:pt x="204" y="251"/>
                    <a:pt x="198" y="255"/>
                  </a:cubicBezTo>
                  <a:cubicBezTo>
                    <a:pt x="194" y="257"/>
                    <a:pt x="65" y="203"/>
                    <a:pt x="54" y="195"/>
                  </a:cubicBezTo>
                  <a:cubicBezTo>
                    <a:pt x="40" y="185"/>
                    <a:pt x="9" y="37"/>
                    <a:pt x="9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929;p31">
              <a:extLst>
                <a:ext uri="{FF2B5EF4-FFF2-40B4-BE49-F238E27FC236}">
                  <a16:creationId xmlns:a16="http://schemas.microsoft.com/office/drawing/2014/main" id="{6330641F-1C26-94D0-72F6-7003FD92272C}"/>
                </a:ext>
              </a:extLst>
            </p:cNvPr>
            <p:cNvSpPr/>
            <p:nvPr/>
          </p:nvSpPr>
          <p:spPr>
            <a:xfrm>
              <a:off x="3408194" y="1440280"/>
              <a:ext cx="245236" cy="373986"/>
            </a:xfrm>
            <a:custGeom>
              <a:avLst/>
              <a:gdLst/>
              <a:ahLst/>
              <a:cxnLst/>
              <a:rect l="l" t="t" r="r" b="b"/>
              <a:pathLst>
                <a:path w="82" h="122" extrusionOk="0">
                  <a:moveTo>
                    <a:pt x="13" y="0"/>
                  </a:moveTo>
                  <a:cubicBezTo>
                    <a:pt x="13" y="0"/>
                    <a:pt x="26" y="54"/>
                    <a:pt x="39" y="74"/>
                  </a:cubicBezTo>
                  <a:cubicBezTo>
                    <a:pt x="51" y="93"/>
                    <a:pt x="75" y="68"/>
                    <a:pt x="78" y="76"/>
                  </a:cubicBezTo>
                  <a:cubicBezTo>
                    <a:pt x="82" y="85"/>
                    <a:pt x="76" y="106"/>
                    <a:pt x="63" y="114"/>
                  </a:cubicBezTo>
                  <a:cubicBezTo>
                    <a:pt x="50" y="121"/>
                    <a:pt x="46" y="122"/>
                    <a:pt x="38" y="115"/>
                  </a:cubicBezTo>
                  <a:cubicBezTo>
                    <a:pt x="30" y="107"/>
                    <a:pt x="16" y="67"/>
                    <a:pt x="16" y="6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7575" tIns="38775" rIns="77575" bIns="387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2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8" name="TextBox 1267">
            <a:extLst>
              <a:ext uri="{FF2B5EF4-FFF2-40B4-BE49-F238E27FC236}">
                <a16:creationId xmlns:a16="http://schemas.microsoft.com/office/drawing/2014/main" id="{ABB1F9E7-06E6-5FD3-772A-44568C5228B8}"/>
              </a:ext>
            </a:extLst>
          </p:cNvPr>
          <p:cNvSpPr txBox="1"/>
          <p:nvPr/>
        </p:nvSpPr>
        <p:spPr>
          <a:xfrm>
            <a:off x="5740445" y="1625357"/>
            <a:ext cx="3061882" cy="19082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de-CH" dirty="0"/>
              <a:t>Pain Points:</a:t>
            </a:r>
          </a:p>
          <a:p>
            <a:pPr marL="285750" indent="-2857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de-CH" dirty="0"/>
              <a:t>Long </a:t>
            </a:r>
            <a:r>
              <a:rPr lang="de-CH" err="1"/>
              <a:t>waiting</a:t>
            </a:r>
            <a:r>
              <a:rPr lang="de-CH"/>
              <a:t> times</a:t>
            </a:r>
            <a:endParaRPr lang="de-CH" dirty="0"/>
          </a:p>
          <a:p>
            <a:pPr marL="285750" indent="-2857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de-CH" dirty="0"/>
              <a:t>Limited </a:t>
            </a:r>
            <a:r>
              <a:rPr lang="de-CH" err="1"/>
              <a:t>opening</a:t>
            </a:r>
            <a:r>
              <a:rPr lang="de-CH" dirty="0"/>
              <a:t> </a:t>
            </a:r>
            <a:r>
              <a:rPr lang="de-CH" err="1"/>
              <a:t>times</a:t>
            </a:r>
          </a:p>
          <a:p>
            <a:pPr marL="285750" indent="-2857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de-CH" dirty="0"/>
              <a:t>Stock-outs </a:t>
            </a:r>
            <a:r>
              <a:rPr lang="de-CH" err="1"/>
              <a:t>discovered</a:t>
            </a:r>
            <a:r>
              <a:rPr lang="de-CH" dirty="0"/>
              <a:t> at </a:t>
            </a:r>
            <a:r>
              <a:rPr lang="de-CH" err="1"/>
              <a:t>counter</a:t>
            </a:r>
            <a:endParaRPr lang="de-CH" dirty="0"/>
          </a:p>
          <a:p>
            <a:pPr marL="285750" indent="-2857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de-CH" dirty="0"/>
              <a:t>Low </a:t>
            </a:r>
            <a:r>
              <a:rPr lang="de-CH" err="1"/>
              <a:t>privacy</a:t>
            </a:r>
            <a:r>
              <a:rPr lang="de-CH" dirty="0"/>
              <a:t> </a:t>
            </a:r>
            <a:r>
              <a:rPr lang="de-CH" err="1"/>
              <a:t>as</a:t>
            </a:r>
            <a:r>
              <a:rPr lang="de-CH" dirty="0"/>
              <a:t> </a:t>
            </a:r>
            <a:r>
              <a:rPr lang="de-CH" err="1"/>
              <a:t>busy</a:t>
            </a:r>
            <a:r>
              <a:rPr lang="de-CH" dirty="0"/>
              <a:t> </a:t>
            </a:r>
            <a:r>
              <a:rPr lang="de-CH" err="1"/>
              <a:t>counters</a:t>
            </a:r>
          </a:p>
          <a:p>
            <a:pPr marL="285750" indent="-2857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de-CH" dirty="0"/>
              <a:t>Manual </a:t>
            </a:r>
            <a:r>
              <a:rPr lang="de-CH" err="1"/>
              <a:t>tasks</a:t>
            </a:r>
            <a:r>
              <a:rPr lang="de-CH" dirty="0"/>
              <a:t>: </a:t>
            </a:r>
            <a:r>
              <a:rPr lang="de-CH" err="1"/>
              <a:t>repeated</a:t>
            </a:r>
            <a:r>
              <a:rPr lang="de-CH" dirty="0"/>
              <a:t> </a:t>
            </a:r>
            <a:r>
              <a:rPr lang="de-CH" err="1"/>
              <a:t>data</a:t>
            </a:r>
            <a:r>
              <a:rPr lang="de-CH" dirty="0"/>
              <a:t> </a:t>
            </a:r>
            <a:r>
              <a:rPr lang="de-CH" err="1"/>
              <a:t>entry</a:t>
            </a:r>
            <a:r>
              <a:rPr lang="de-CH" dirty="0"/>
              <a:t> </a:t>
            </a:r>
            <a:r>
              <a:rPr lang="de-CH" err="1"/>
              <a:t>or</a:t>
            </a:r>
            <a:r>
              <a:rPr lang="de-CH" dirty="0"/>
              <a:t> </a:t>
            </a:r>
            <a:r>
              <a:rPr lang="de-CH" err="1"/>
              <a:t>callbacks</a:t>
            </a:r>
            <a:endParaRPr lang="LID4096" err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As-Is Process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diagram of a patient&#10;&#10;AI-generated content may be incorrect.">
            <a:extLst>
              <a:ext uri="{FF2B5EF4-FFF2-40B4-BE49-F238E27FC236}">
                <a16:creationId xmlns:a16="http://schemas.microsoft.com/office/drawing/2014/main" id="{4EAB4352-F86F-AABF-2CC7-696159CDA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00" y="1194505"/>
            <a:ext cx="7375922" cy="33217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9F479-A9AD-F73E-37F1-CF32391AF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7110" y="1538606"/>
            <a:ext cx="5066100" cy="3416400"/>
          </a:xfrm>
        </p:spPr>
        <p:txBody>
          <a:bodyPr/>
          <a:lstStyle/>
          <a:p>
            <a:pPr marL="139700" indent="0">
              <a:buNone/>
            </a:pPr>
            <a:r>
              <a:rPr lang="de-CH" sz="1800" b="1" dirty="0">
                <a:latin typeface="Onest"/>
              </a:rPr>
              <a:t>ChatBot</a:t>
            </a:r>
          </a:p>
          <a:p>
            <a:pPr marL="731520"/>
            <a:r>
              <a:rPr lang="de-CH" dirty="0"/>
              <a:t>Digitalize customer experience</a:t>
            </a:r>
          </a:p>
          <a:p>
            <a:pPr marL="731520"/>
            <a:r>
              <a:rPr lang="de-CH" dirty="0"/>
              <a:t>Symptom Triage</a:t>
            </a:r>
          </a:p>
          <a:p>
            <a:pPr marL="731520"/>
            <a:r>
              <a:rPr lang="de-CH" dirty="0"/>
              <a:t>Rx upload</a:t>
            </a:r>
          </a:p>
          <a:p>
            <a:pPr marL="731520"/>
            <a:r>
              <a:rPr lang="de-CH" dirty="0"/>
              <a:t>OTC ordering</a:t>
            </a:r>
          </a:p>
          <a:p>
            <a:pPr marL="414020" indent="0">
              <a:buNone/>
            </a:pPr>
            <a:endParaRPr lang="de-CH" dirty="0"/>
          </a:p>
          <a:p>
            <a:pPr marL="139700" indent="0">
              <a:buNone/>
            </a:pPr>
            <a:r>
              <a:rPr lang="de-CH" sz="1800" b="1" dirty="0">
                <a:latin typeface="Onest"/>
              </a:rPr>
              <a:t>Automation</a:t>
            </a:r>
          </a:p>
          <a:p>
            <a:pPr marL="731520"/>
            <a:r>
              <a:rPr lang="de-CH" dirty="0"/>
              <a:t>Inventory reoder</a:t>
            </a:r>
          </a:p>
          <a:p>
            <a:pPr marL="731520"/>
            <a:r>
              <a:rPr lang="de-CH" dirty="0"/>
              <a:t>Inventory update</a:t>
            </a:r>
          </a:p>
          <a:p>
            <a:pPr marL="731520"/>
            <a:r>
              <a:rPr lang="de-CH" dirty="0"/>
              <a:t>Patient notifications</a:t>
            </a:r>
          </a:p>
        </p:txBody>
      </p:sp>
      <p:sp>
        <p:nvSpPr>
          <p:cNvPr id="267" name="Title 266">
            <a:extLst>
              <a:ext uri="{FF2B5EF4-FFF2-40B4-BE49-F238E27FC236}">
                <a16:creationId xmlns:a16="http://schemas.microsoft.com/office/drawing/2014/main" id="{D1410301-7A0E-0062-5922-E870ECA34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49" y="930784"/>
            <a:ext cx="7704000" cy="572700"/>
          </a:xfrm>
        </p:spPr>
        <p:txBody>
          <a:bodyPr/>
          <a:lstStyle/>
          <a:p>
            <a:r>
              <a:rPr lang="de-CH" dirty="0"/>
              <a:t>Solution</a:t>
            </a:r>
            <a:endParaRPr lang="LID4096" dirty="0"/>
          </a:p>
        </p:txBody>
      </p:sp>
      <p:grpSp>
        <p:nvGrpSpPr>
          <p:cNvPr id="268" name="Google Shape;7373;p61">
            <a:extLst>
              <a:ext uri="{FF2B5EF4-FFF2-40B4-BE49-F238E27FC236}">
                <a16:creationId xmlns:a16="http://schemas.microsoft.com/office/drawing/2014/main" id="{A2FAE43A-FE54-2757-622C-918A28947956}"/>
              </a:ext>
            </a:extLst>
          </p:cNvPr>
          <p:cNvGrpSpPr/>
          <p:nvPr/>
        </p:nvGrpSpPr>
        <p:grpSpPr>
          <a:xfrm>
            <a:off x="6402573" y="1949831"/>
            <a:ext cx="2039032" cy="2161172"/>
            <a:chOff x="-25834600" y="3176875"/>
            <a:chExt cx="296950" cy="296950"/>
          </a:xfrm>
        </p:grpSpPr>
        <p:sp>
          <p:nvSpPr>
            <p:cNvPr id="269" name="Google Shape;7374;p61">
              <a:extLst>
                <a:ext uri="{FF2B5EF4-FFF2-40B4-BE49-F238E27FC236}">
                  <a16:creationId xmlns:a16="http://schemas.microsoft.com/office/drawing/2014/main" id="{46EC010E-7026-10AD-2607-6FEA114BB99B}"/>
                </a:ext>
              </a:extLst>
            </p:cNvPr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375;p61">
              <a:extLst>
                <a:ext uri="{FF2B5EF4-FFF2-40B4-BE49-F238E27FC236}">
                  <a16:creationId xmlns:a16="http://schemas.microsoft.com/office/drawing/2014/main" id="{E6F160B1-DC57-1CB1-8E71-3942FF011550}"/>
                </a:ext>
              </a:extLst>
            </p:cNvPr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376;p61">
              <a:extLst>
                <a:ext uri="{FF2B5EF4-FFF2-40B4-BE49-F238E27FC236}">
                  <a16:creationId xmlns:a16="http://schemas.microsoft.com/office/drawing/2014/main" id="{9D85658B-B112-9972-930B-54336CA052E0}"/>
                </a:ext>
              </a:extLst>
            </p:cNvPr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377;p61">
              <a:extLst>
                <a:ext uri="{FF2B5EF4-FFF2-40B4-BE49-F238E27FC236}">
                  <a16:creationId xmlns:a16="http://schemas.microsoft.com/office/drawing/2014/main" id="{145B0DCE-9B31-AA22-4EFD-027719DEB8E2}"/>
                </a:ext>
              </a:extLst>
            </p:cNvPr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378;p61">
              <a:extLst>
                <a:ext uri="{FF2B5EF4-FFF2-40B4-BE49-F238E27FC236}">
                  <a16:creationId xmlns:a16="http://schemas.microsoft.com/office/drawing/2014/main" id="{88ADD736-DF49-7A29-974C-17609FE872D5}"/>
                </a:ext>
              </a:extLst>
            </p:cNvPr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Robotic ">
            <a:extLst>
              <a:ext uri="{FF2B5EF4-FFF2-40B4-BE49-F238E27FC236}">
                <a16:creationId xmlns:a16="http://schemas.microsoft.com/office/drawing/2014/main" id="{F0B66E55-930C-F1D7-307F-F5EC94E65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882" y="142703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utomation ">
            <a:extLst>
              <a:ext uri="{FF2B5EF4-FFF2-40B4-BE49-F238E27FC236}">
                <a16:creationId xmlns:a16="http://schemas.microsoft.com/office/drawing/2014/main" id="{BF98538B-9E14-7045-0E3F-F88FE3A2B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325" y="3041064"/>
            <a:ext cx="1040609" cy="104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427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Shape 1149">
          <a:extLst>
            <a:ext uri="{FF2B5EF4-FFF2-40B4-BE49-F238E27FC236}">
              <a16:creationId xmlns:a16="http://schemas.microsoft.com/office/drawing/2014/main" id="{1EE01861-7C13-A337-C963-AFFAE61BB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6F3B5F6F-64EA-9C8A-F1CD-050A54F1BE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To-Be Process </a:t>
            </a:r>
            <a:r>
              <a:rPr lang="en" sz="2200" dirty="0"/>
              <a:t>(Documentation/Visualization)</a:t>
            </a:r>
            <a:br>
              <a:rPr lang="en" sz="2200" dirty="0"/>
            </a:br>
            <a:endParaRPr sz="2200" dirty="0"/>
          </a:p>
        </p:txBody>
      </p:sp>
      <p:pic>
        <p:nvPicPr>
          <p:cNvPr id="6" name="Picture 5" descr="A diagram of a computer&#10;&#10;AI-generated content may be incorrect.">
            <a:extLst>
              <a:ext uri="{FF2B5EF4-FFF2-40B4-BE49-F238E27FC236}">
                <a16:creationId xmlns:a16="http://schemas.microsoft.com/office/drawing/2014/main" id="{8DAB738D-AC4E-3FAD-50ED-0C27CD642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691" y="890031"/>
            <a:ext cx="6531982" cy="399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07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/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To-Be Process </a:t>
            </a:r>
            <a:r>
              <a:rPr lang="en" sz="2200" dirty="0"/>
              <a:t>(Executable)</a:t>
            </a:r>
            <a:br>
              <a:rPr lang="en" sz="2200" dirty="0"/>
            </a:br>
            <a:endParaRPr sz="2200" dirty="0"/>
          </a:p>
        </p:txBody>
      </p:sp>
      <p:pic>
        <p:nvPicPr>
          <p:cNvPr id="2" name="Picture 1" descr="A diagram of a software&#10;&#10;AI-generated content may be incorrect.">
            <a:extLst>
              <a:ext uri="{FF2B5EF4-FFF2-40B4-BE49-F238E27FC236}">
                <a16:creationId xmlns:a16="http://schemas.microsoft.com/office/drawing/2014/main" id="{79B07165-08FB-2DA5-57AD-124010891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565" y="890031"/>
            <a:ext cx="6539618" cy="38084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Shape 1149">
          <a:extLst>
            <a:ext uri="{FF2B5EF4-FFF2-40B4-BE49-F238E27FC236}">
              <a16:creationId xmlns:a16="http://schemas.microsoft.com/office/drawing/2014/main" id="{8B60E93F-E45D-5FF5-65D7-826780AB4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282266A4-254D-931F-6C9E-7114374CE9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493" y="3173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Chatbot</a:t>
            </a:r>
            <a:br>
              <a:rPr lang="en" sz="2200" dirty="0"/>
            </a:br>
            <a:endParaRPr sz="2200" dirty="0"/>
          </a:p>
        </p:txBody>
      </p:sp>
      <p:pic>
        <p:nvPicPr>
          <p:cNvPr id="4" name="Picture 3" descr="A diagram of a flowchart&#10;&#10;AI-generated content may be incorrect.">
            <a:extLst>
              <a:ext uri="{FF2B5EF4-FFF2-40B4-BE49-F238E27FC236}">
                <a16:creationId xmlns:a16="http://schemas.microsoft.com/office/drawing/2014/main" id="{1652C199-3EE2-983E-395C-4351C5042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33" y="890031"/>
            <a:ext cx="8188283" cy="380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37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>
          <a:extLst>
            <a:ext uri="{FF2B5EF4-FFF2-40B4-BE49-F238E27FC236}">
              <a16:creationId xmlns:a16="http://schemas.microsoft.com/office/drawing/2014/main" id="{2E9A76A5-431F-3C8B-51A5-80FA9B4AB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">
            <a:extLst>
              <a:ext uri="{FF2B5EF4-FFF2-40B4-BE49-F238E27FC236}">
                <a16:creationId xmlns:a16="http://schemas.microsoft.com/office/drawing/2014/main" id="{8EEACBCA-2876-DB04-23C2-B2491D068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0871" y="2680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spcBef>
                <a:spcPts val="0"/>
              </a:spcBef>
              <a:spcAft>
                <a:spcPts val="0"/>
              </a:spcAft>
            </a:pPr>
            <a:r>
              <a:rPr lang="en" b="0" dirty="0"/>
              <a:t>Implementation Tools </a:t>
            </a:r>
          </a:p>
        </p:txBody>
      </p:sp>
      <p:pic>
        <p:nvPicPr>
          <p:cNvPr id="3" name="Picture 2" descr="Camunda Modeler 4.0.0 Released | Camunda">
            <a:extLst>
              <a:ext uri="{FF2B5EF4-FFF2-40B4-BE49-F238E27FC236}">
                <a16:creationId xmlns:a16="http://schemas.microsoft.com/office/drawing/2014/main" id="{69AC3FCB-B2D4-B1A7-3E80-25225F20B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537" y="2417084"/>
            <a:ext cx="765717" cy="773777"/>
          </a:xfrm>
          <a:prstGeom prst="rect">
            <a:avLst/>
          </a:prstGeom>
        </p:spPr>
      </p:pic>
      <p:pic>
        <p:nvPicPr>
          <p:cNvPr id="5" name="Picture 4" descr="Voiceflow's new logo finds inspiration in an unlikely place: the Slinky  toy. 💫 Drawing from Slinky's sense of flow and flexibility, the new mark  successfully conveys the brand's “yes, and” spirit while">
            <a:extLst>
              <a:ext uri="{FF2B5EF4-FFF2-40B4-BE49-F238E27FC236}">
                <a16:creationId xmlns:a16="http://schemas.microsoft.com/office/drawing/2014/main" id="{B083E13F-260F-08EE-30D1-ECDC8EAFFD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8884" r="-752" b="30435"/>
          <a:stretch>
            <a:fillRect/>
          </a:stretch>
        </p:blipFill>
        <p:spPr>
          <a:xfrm>
            <a:off x="821129" y="2551897"/>
            <a:ext cx="1311838" cy="517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 descr="Google Calendar Logo. Google LLC. Apps from Google. Official ...">
            <a:extLst>
              <a:ext uri="{FF2B5EF4-FFF2-40B4-BE49-F238E27FC236}">
                <a16:creationId xmlns:a16="http://schemas.microsoft.com/office/drawing/2014/main" id="{96D33B05-9002-AF33-DCAA-AB907042A78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4" t="13900" b="13513"/>
          <a:stretch>
            <a:fillRect/>
          </a:stretch>
        </p:blipFill>
        <p:spPr>
          <a:xfrm>
            <a:off x="4593818" y="3530186"/>
            <a:ext cx="1236342" cy="448617"/>
          </a:xfrm>
          <a:prstGeom prst="rect">
            <a:avLst/>
          </a:prstGeom>
        </p:spPr>
      </p:pic>
      <p:pic>
        <p:nvPicPr>
          <p:cNvPr id="8" name="Picture 7" descr="A green triangle with black background&#10;&#10;AI-generated content may be incorrect.">
            <a:extLst>
              <a:ext uri="{FF2B5EF4-FFF2-40B4-BE49-F238E27FC236}">
                <a16:creationId xmlns:a16="http://schemas.microsoft.com/office/drawing/2014/main" id="{1BC1CEDF-1118-7538-8EA9-C26A3D74DE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0528" y="913243"/>
            <a:ext cx="482343" cy="496725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790A4F-F9E7-FACE-A195-A91BBA0D5808}"/>
              </a:ext>
            </a:extLst>
          </p:cNvPr>
          <p:cNvCxnSpPr>
            <a:cxnSpLocks/>
          </p:cNvCxnSpPr>
          <p:nvPr/>
        </p:nvCxnSpPr>
        <p:spPr>
          <a:xfrm flipV="1">
            <a:off x="1477048" y="1634340"/>
            <a:ext cx="0" cy="915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black letter on a white background&#10;&#10;AI-generated content may be incorrect.">
            <a:extLst>
              <a:ext uri="{FF2B5EF4-FFF2-40B4-BE49-F238E27FC236}">
                <a16:creationId xmlns:a16="http://schemas.microsoft.com/office/drawing/2014/main" id="{166DAE69-450E-7F57-F000-AA78E0F0E4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58450" y="3552799"/>
            <a:ext cx="1542078" cy="408442"/>
          </a:xfrm>
          <a:prstGeom prst="rect">
            <a:avLst/>
          </a:prstGeom>
        </p:spPr>
      </p:pic>
      <p:pic>
        <p:nvPicPr>
          <p:cNvPr id="26" name="Picture 25" descr="A black letter on a white background&#10;&#10;AI-generated content may be incorrect.">
            <a:extLst>
              <a:ext uri="{FF2B5EF4-FFF2-40B4-BE49-F238E27FC236}">
                <a16:creationId xmlns:a16="http://schemas.microsoft.com/office/drawing/2014/main" id="{19940214-D538-F5BF-2B75-D4646BFEF4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4702" y="1845679"/>
            <a:ext cx="1460946" cy="386953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DCF4ABE-09C6-D20F-1EC1-9EEAAB7D1E4D}"/>
              </a:ext>
            </a:extLst>
          </p:cNvPr>
          <p:cNvCxnSpPr>
            <a:cxnSpLocks/>
            <a:endCxn id="1428" idx="1"/>
          </p:cNvCxnSpPr>
          <p:nvPr/>
        </p:nvCxnSpPr>
        <p:spPr>
          <a:xfrm flipV="1">
            <a:off x="1477047" y="1624295"/>
            <a:ext cx="877577" cy="10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DD176ED-79DB-A4BC-7A37-828ED0CFC5F5}"/>
              </a:ext>
            </a:extLst>
          </p:cNvPr>
          <p:cNvCxnSpPr>
            <a:cxnSpLocks/>
          </p:cNvCxnSpPr>
          <p:nvPr/>
        </p:nvCxnSpPr>
        <p:spPr>
          <a:xfrm flipV="1">
            <a:off x="1477048" y="3092377"/>
            <a:ext cx="0" cy="657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628AC25-9CC5-61FA-2984-DBDB9B85E48D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490621" y="3749758"/>
            <a:ext cx="767829" cy="72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0BA79C0-387F-5A68-73F1-41AD3528E994}"/>
              </a:ext>
            </a:extLst>
          </p:cNvPr>
          <p:cNvSpPr txBox="1"/>
          <p:nvPr/>
        </p:nvSpPr>
        <p:spPr>
          <a:xfrm>
            <a:off x="999630" y="2250258"/>
            <a:ext cx="1071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b="1" dirty="0">
                <a:latin typeface="Onest"/>
              </a:rPr>
              <a:t>Order Flow</a:t>
            </a:r>
            <a:endParaRPr lang="LID4096" sz="1200" b="1" dirty="0">
              <a:latin typeface="Ones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380992-2B61-071C-2EE9-87CB6DF473D9}"/>
              </a:ext>
            </a:extLst>
          </p:cNvPr>
          <p:cNvSpPr txBox="1"/>
          <p:nvPr/>
        </p:nvSpPr>
        <p:spPr>
          <a:xfrm>
            <a:off x="999630" y="3191934"/>
            <a:ext cx="1071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b="1" dirty="0">
                <a:latin typeface="Onest"/>
              </a:rPr>
              <a:t>Appointment</a:t>
            </a:r>
            <a:endParaRPr lang="LID4096" sz="1200" b="1" dirty="0">
              <a:latin typeface="Onest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24EE037-D2D7-B3A1-12AE-3780CC3CD89A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2671957" y="2039155"/>
            <a:ext cx="61274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99CA929-4762-6D93-7288-5EFDA067E13C}"/>
              </a:ext>
            </a:extLst>
          </p:cNvPr>
          <p:cNvCxnSpPr>
            <a:cxnSpLocks/>
            <a:stCxn id="24" idx="3"/>
            <a:endCxn id="6" idx="1"/>
          </p:cNvCxnSpPr>
          <p:nvPr/>
        </p:nvCxnSpPr>
        <p:spPr>
          <a:xfrm flipV="1">
            <a:off x="3800528" y="3754495"/>
            <a:ext cx="793290" cy="2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4549086-CF41-13DE-4D10-B2FBCBC66402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830160" y="3754495"/>
            <a:ext cx="643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7498DCA-EED8-8021-6F6E-384525EA7D93}"/>
              </a:ext>
            </a:extLst>
          </p:cNvPr>
          <p:cNvCxnSpPr>
            <a:cxnSpLocks/>
          </p:cNvCxnSpPr>
          <p:nvPr/>
        </p:nvCxnSpPr>
        <p:spPr>
          <a:xfrm>
            <a:off x="5334000" y="1661228"/>
            <a:ext cx="1139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336C9B4-1283-48E4-F68F-2C4E8BCFF051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6473396" y="1661228"/>
            <a:ext cx="0" cy="755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6D1FC1E-EB77-BE60-6348-E9CA9893E4E3}"/>
              </a:ext>
            </a:extLst>
          </p:cNvPr>
          <p:cNvCxnSpPr>
            <a:cxnSpLocks/>
            <a:endCxn id="3" idx="2"/>
          </p:cNvCxnSpPr>
          <p:nvPr/>
        </p:nvCxnSpPr>
        <p:spPr>
          <a:xfrm flipV="1">
            <a:off x="6473396" y="3190861"/>
            <a:ext cx="0" cy="5588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 descr="A green triangle with black background&#10;&#10;AI-generated content may be incorrect.">
            <a:extLst>
              <a:ext uri="{FF2B5EF4-FFF2-40B4-BE49-F238E27FC236}">
                <a16:creationId xmlns:a16="http://schemas.microsoft.com/office/drawing/2014/main" id="{BB67044D-68F5-6CD4-B325-82718CDF8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56" y="3181485"/>
            <a:ext cx="439324" cy="452423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4E3B5708-72EF-E375-3B73-38F6A6C1526B}"/>
              </a:ext>
            </a:extLst>
          </p:cNvPr>
          <p:cNvSpPr txBox="1"/>
          <p:nvPr/>
        </p:nvSpPr>
        <p:spPr>
          <a:xfrm>
            <a:off x="3674085" y="1360181"/>
            <a:ext cx="1071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>
                <a:latin typeface="Onest"/>
              </a:rPr>
              <a:t>Inventory</a:t>
            </a:r>
            <a:endParaRPr lang="LID4096" sz="1000" b="1" dirty="0">
              <a:latin typeface="Onest"/>
            </a:endParaRPr>
          </a:p>
        </p:txBody>
      </p:sp>
      <p:cxnSp>
        <p:nvCxnSpPr>
          <p:cNvPr id="1408" name="Straight Connector 1407">
            <a:extLst>
              <a:ext uri="{FF2B5EF4-FFF2-40B4-BE49-F238E27FC236}">
                <a16:creationId xmlns:a16="http://schemas.microsoft.com/office/drawing/2014/main" id="{F4D34397-C136-11EF-01BC-C43649AC5AF4}"/>
              </a:ext>
            </a:extLst>
          </p:cNvPr>
          <p:cNvCxnSpPr>
            <a:cxnSpLocks/>
          </p:cNvCxnSpPr>
          <p:nvPr/>
        </p:nvCxnSpPr>
        <p:spPr>
          <a:xfrm flipH="1">
            <a:off x="6856254" y="2810871"/>
            <a:ext cx="11586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1" name="TextBox 1410">
            <a:extLst>
              <a:ext uri="{FF2B5EF4-FFF2-40B4-BE49-F238E27FC236}">
                <a16:creationId xmlns:a16="http://schemas.microsoft.com/office/drawing/2014/main" id="{07FA96FA-B26D-A190-095C-9B785BB91A1C}"/>
              </a:ext>
            </a:extLst>
          </p:cNvPr>
          <p:cNvSpPr txBox="1"/>
          <p:nvPr/>
        </p:nvSpPr>
        <p:spPr>
          <a:xfrm>
            <a:off x="7653379" y="3602873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000" b="1" dirty="0">
                <a:latin typeface="Onest"/>
              </a:rPr>
              <a:t>Inventory </a:t>
            </a:r>
            <a:endParaRPr lang="LID4096" sz="1000" b="1" dirty="0">
              <a:latin typeface="Onest"/>
            </a:endParaRPr>
          </a:p>
        </p:txBody>
      </p:sp>
      <p:sp>
        <p:nvSpPr>
          <p:cNvPr id="1417" name="TextBox 1416">
            <a:extLst>
              <a:ext uri="{FF2B5EF4-FFF2-40B4-BE49-F238E27FC236}">
                <a16:creationId xmlns:a16="http://schemas.microsoft.com/office/drawing/2014/main" id="{253FD2EE-C2DA-F98E-5121-F94D001B1DB3}"/>
              </a:ext>
            </a:extLst>
          </p:cNvPr>
          <p:cNvSpPr txBox="1"/>
          <p:nvPr/>
        </p:nvSpPr>
        <p:spPr>
          <a:xfrm>
            <a:off x="3596835" y="2119068"/>
            <a:ext cx="9751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>
                <a:latin typeface="Onest"/>
              </a:rPr>
              <a:t>PO Submission</a:t>
            </a:r>
          </a:p>
          <a:p>
            <a:pPr marL="171450" indent="-171450">
              <a:buFontTx/>
              <a:buChar char="-"/>
            </a:pPr>
            <a:r>
              <a:rPr lang="de-CH" sz="1000" b="1" dirty="0">
                <a:latin typeface="Onest"/>
              </a:rPr>
              <a:t>Groq</a:t>
            </a:r>
          </a:p>
          <a:p>
            <a:pPr marL="171450" indent="-171450">
              <a:buFontTx/>
              <a:buChar char="-"/>
            </a:pPr>
            <a:r>
              <a:rPr lang="de-CH" sz="1000" b="1" dirty="0">
                <a:latin typeface="Onest"/>
              </a:rPr>
              <a:t>SendGrid</a:t>
            </a:r>
            <a:endParaRPr lang="LID4096" sz="1000" b="1" dirty="0">
              <a:latin typeface="Onest"/>
            </a:endParaRPr>
          </a:p>
        </p:txBody>
      </p:sp>
      <p:sp>
        <p:nvSpPr>
          <p:cNvPr id="1418" name="TextBox 1417">
            <a:extLst>
              <a:ext uri="{FF2B5EF4-FFF2-40B4-BE49-F238E27FC236}">
                <a16:creationId xmlns:a16="http://schemas.microsoft.com/office/drawing/2014/main" id="{147C925D-C2FD-2CDC-012D-12315345B6D7}"/>
              </a:ext>
            </a:extLst>
          </p:cNvPr>
          <p:cNvSpPr txBox="1"/>
          <p:nvPr/>
        </p:nvSpPr>
        <p:spPr>
          <a:xfrm>
            <a:off x="2407147" y="3870122"/>
            <a:ext cx="14529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>
                <a:latin typeface="Onest"/>
              </a:rPr>
              <a:t>FreeBusy &amp; Events API</a:t>
            </a:r>
          </a:p>
        </p:txBody>
      </p:sp>
      <p:pic>
        <p:nvPicPr>
          <p:cNvPr id="1419" name="Picture 1418" descr="A black letter on a white background&#10;&#10;AI-generated content may be incorrect.">
            <a:extLst>
              <a:ext uri="{FF2B5EF4-FFF2-40B4-BE49-F238E27FC236}">
                <a16:creationId xmlns:a16="http://schemas.microsoft.com/office/drawing/2014/main" id="{26FA874F-AF44-A397-5DE6-3AAEFD6C0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3628" y="1702003"/>
            <a:ext cx="1586032" cy="420084"/>
          </a:xfrm>
          <a:prstGeom prst="rect">
            <a:avLst/>
          </a:prstGeom>
        </p:spPr>
      </p:pic>
      <p:sp>
        <p:nvSpPr>
          <p:cNvPr id="1420" name="TextBox 1419">
            <a:extLst>
              <a:ext uri="{FF2B5EF4-FFF2-40B4-BE49-F238E27FC236}">
                <a16:creationId xmlns:a16="http://schemas.microsoft.com/office/drawing/2014/main" id="{A2DF7121-C691-9F0A-057E-F62C58946E69}"/>
              </a:ext>
            </a:extLst>
          </p:cNvPr>
          <p:cNvSpPr txBox="1"/>
          <p:nvPr/>
        </p:nvSpPr>
        <p:spPr>
          <a:xfrm>
            <a:off x="7293881" y="2020151"/>
            <a:ext cx="14420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>
                <a:latin typeface="Onest"/>
              </a:rPr>
              <a:t>Customer Notifications</a:t>
            </a:r>
          </a:p>
        </p:txBody>
      </p:sp>
      <p:pic>
        <p:nvPicPr>
          <p:cNvPr id="1428" name="Picture 1427">
            <a:extLst>
              <a:ext uri="{FF2B5EF4-FFF2-40B4-BE49-F238E27FC236}">
                <a16:creationId xmlns:a16="http://schemas.microsoft.com/office/drawing/2014/main" id="{7756462E-0409-8415-8ACA-8689777877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54624" y="1324328"/>
            <a:ext cx="634666" cy="599933"/>
          </a:xfrm>
          <a:prstGeom prst="rect">
            <a:avLst/>
          </a:prstGeom>
        </p:spPr>
      </p:pic>
      <p:cxnSp>
        <p:nvCxnSpPr>
          <p:cNvPr id="1436" name="Straight Connector 1435">
            <a:extLst>
              <a:ext uri="{FF2B5EF4-FFF2-40B4-BE49-F238E27FC236}">
                <a16:creationId xmlns:a16="http://schemas.microsoft.com/office/drawing/2014/main" id="{9B9118C3-6505-2A3F-FAFD-C2F2F02782DC}"/>
              </a:ext>
            </a:extLst>
          </p:cNvPr>
          <p:cNvCxnSpPr>
            <a:cxnSpLocks/>
          </p:cNvCxnSpPr>
          <p:nvPr/>
        </p:nvCxnSpPr>
        <p:spPr>
          <a:xfrm flipV="1">
            <a:off x="2671957" y="1162050"/>
            <a:ext cx="0" cy="1622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8" name="Straight Connector 1437">
            <a:extLst>
              <a:ext uri="{FF2B5EF4-FFF2-40B4-BE49-F238E27FC236}">
                <a16:creationId xmlns:a16="http://schemas.microsoft.com/office/drawing/2014/main" id="{164DDDD2-AFEB-CB79-68F1-1D20A5382C33}"/>
              </a:ext>
            </a:extLst>
          </p:cNvPr>
          <p:cNvCxnSpPr>
            <a:cxnSpLocks/>
          </p:cNvCxnSpPr>
          <p:nvPr/>
        </p:nvCxnSpPr>
        <p:spPr>
          <a:xfrm>
            <a:off x="2671957" y="1162050"/>
            <a:ext cx="9808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4" name="Straight Connector 1443">
            <a:extLst>
              <a:ext uri="{FF2B5EF4-FFF2-40B4-BE49-F238E27FC236}">
                <a16:creationId xmlns:a16="http://schemas.microsoft.com/office/drawing/2014/main" id="{C8DAD976-EBFE-7DDD-FBC3-14E64D37E687}"/>
              </a:ext>
            </a:extLst>
          </p:cNvPr>
          <p:cNvCxnSpPr>
            <a:cxnSpLocks/>
          </p:cNvCxnSpPr>
          <p:nvPr/>
        </p:nvCxnSpPr>
        <p:spPr>
          <a:xfrm flipV="1">
            <a:off x="2671957" y="1883639"/>
            <a:ext cx="0" cy="1622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8" name="Straight Connector 1447">
            <a:extLst>
              <a:ext uri="{FF2B5EF4-FFF2-40B4-BE49-F238E27FC236}">
                <a16:creationId xmlns:a16="http://schemas.microsoft.com/office/drawing/2014/main" id="{F4DA376E-1616-6C09-3AFC-164452E81DF6}"/>
              </a:ext>
            </a:extLst>
          </p:cNvPr>
          <p:cNvCxnSpPr>
            <a:cxnSpLocks/>
          </p:cNvCxnSpPr>
          <p:nvPr/>
        </p:nvCxnSpPr>
        <p:spPr>
          <a:xfrm>
            <a:off x="4395982" y="1161605"/>
            <a:ext cx="9380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0" name="Straight Connector 1449">
            <a:extLst>
              <a:ext uri="{FF2B5EF4-FFF2-40B4-BE49-F238E27FC236}">
                <a16:creationId xmlns:a16="http://schemas.microsoft.com/office/drawing/2014/main" id="{C0E2A76F-B38D-9FDD-8985-D28DE1BED4DC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4745648" y="2039156"/>
            <a:ext cx="588352" cy="67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5" name="Straight Connector 1454">
            <a:extLst>
              <a:ext uri="{FF2B5EF4-FFF2-40B4-BE49-F238E27FC236}">
                <a16:creationId xmlns:a16="http://schemas.microsoft.com/office/drawing/2014/main" id="{D335268B-6B03-93B6-4365-50E5EF418D3C}"/>
              </a:ext>
            </a:extLst>
          </p:cNvPr>
          <p:cNvCxnSpPr>
            <a:cxnSpLocks/>
          </p:cNvCxnSpPr>
          <p:nvPr/>
        </p:nvCxnSpPr>
        <p:spPr>
          <a:xfrm>
            <a:off x="5334000" y="1161605"/>
            <a:ext cx="0" cy="499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7" name="Straight Connector 1456">
            <a:extLst>
              <a:ext uri="{FF2B5EF4-FFF2-40B4-BE49-F238E27FC236}">
                <a16:creationId xmlns:a16="http://schemas.microsoft.com/office/drawing/2014/main" id="{B3877856-232F-20E8-3454-B1EA50A81C77}"/>
              </a:ext>
            </a:extLst>
          </p:cNvPr>
          <p:cNvCxnSpPr>
            <a:cxnSpLocks/>
          </p:cNvCxnSpPr>
          <p:nvPr/>
        </p:nvCxnSpPr>
        <p:spPr>
          <a:xfrm>
            <a:off x="5334000" y="1635544"/>
            <a:ext cx="0" cy="410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9" name="Straight Connector 1468">
            <a:extLst>
              <a:ext uri="{FF2B5EF4-FFF2-40B4-BE49-F238E27FC236}">
                <a16:creationId xmlns:a16="http://schemas.microsoft.com/office/drawing/2014/main" id="{8597206E-4416-BD80-63C4-18344B718D7A}"/>
              </a:ext>
            </a:extLst>
          </p:cNvPr>
          <p:cNvCxnSpPr>
            <a:cxnSpLocks/>
            <a:stCxn id="1420" idx="2"/>
          </p:cNvCxnSpPr>
          <p:nvPr/>
        </p:nvCxnSpPr>
        <p:spPr>
          <a:xfrm>
            <a:off x="8014918" y="2266372"/>
            <a:ext cx="0" cy="544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7" name="Straight Connector 1476">
            <a:extLst>
              <a:ext uri="{FF2B5EF4-FFF2-40B4-BE49-F238E27FC236}">
                <a16:creationId xmlns:a16="http://schemas.microsoft.com/office/drawing/2014/main" id="{8D87CFE0-37E5-36B1-FF27-701CC814DE33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8014918" y="2810871"/>
            <a:ext cx="0" cy="370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9" name="Google Shape;1177;p36">
            <a:extLst>
              <a:ext uri="{FF2B5EF4-FFF2-40B4-BE49-F238E27FC236}">
                <a16:creationId xmlns:a16="http://schemas.microsoft.com/office/drawing/2014/main" id="{E93C178D-4C17-3712-828B-6A6A552DF7E1}"/>
              </a:ext>
            </a:extLst>
          </p:cNvPr>
          <p:cNvSpPr/>
          <p:nvPr/>
        </p:nvSpPr>
        <p:spPr>
          <a:xfrm rot="17898643">
            <a:off x="-715987" y="-804410"/>
            <a:ext cx="3187002" cy="2822761"/>
          </a:xfrm>
          <a:custGeom>
            <a:avLst/>
            <a:gdLst/>
            <a:ahLst/>
            <a:cxnLst/>
            <a:rect l="l" t="t" r="r" b="b"/>
            <a:pathLst>
              <a:path w="3516" h="3149" extrusionOk="0">
                <a:moveTo>
                  <a:pt x="1194" y="217"/>
                </a:moveTo>
                <a:cubicBezTo>
                  <a:pt x="2213" y="0"/>
                  <a:pt x="2320" y="1159"/>
                  <a:pt x="2742" y="1233"/>
                </a:cubicBezTo>
                <a:cubicBezTo>
                  <a:pt x="3288" y="1329"/>
                  <a:pt x="3516" y="2085"/>
                  <a:pt x="3108" y="2547"/>
                </a:cubicBezTo>
                <a:cubicBezTo>
                  <a:pt x="2577" y="3149"/>
                  <a:pt x="1002" y="2785"/>
                  <a:pt x="486" y="2139"/>
                </a:cubicBezTo>
                <a:cubicBezTo>
                  <a:pt x="200" y="1781"/>
                  <a:pt x="0" y="471"/>
                  <a:pt x="1194" y="217"/>
                </a:cubicBezTo>
                <a:close/>
              </a:path>
            </a:pathLst>
          </a:custGeom>
          <a:solidFill>
            <a:srgbClr val="C6E9D8">
              <a:alpha val="2188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3153004"/>
      </p:ext>
    </p:extLst>
  </p:cSld>
  <p:clrMapOvr>
    <a:masterClrMapping/>
  </p:clrMapOvr>
</p:sld>
</file>

<file path=ppt/theme/theme1.xml><?xml version="1.0" encoding="utf-8"?>
<a:theme xmlns:a="http://schemas.openxmlformats.org/drawingml/2006/main" name="Pharmacy Services Business Plan by Slidesgo">
  <a:themeElements>
    <a:clrScheme name="Simple Light">
      <a:dk1>
        <a:srgbClr val="2B312A"/>
      </a:dk1>
      <a:lt1>
        <a:srgbClr val="FEFEFE"/>
      </a:lt1>
      <a:dk2>
        <a:srgbClr val="C6E9D8"/>
      </a:dk2>
      <a:lt2>
        <a:srgbClr val="95CAB7"/>
      </a:lt2>
      <a:accent1>
        <a:srgbClr val="79A7B3"/>
      </a:accent1>
      <a:accent2>
        <a:srgbClr val="40545A"/>
      </a:accent2>
      <a:accent3>
        <a:srgbClr val="15262E"/>
      </a:accent3>
      <a:accent4>
        <a:srgbClr val="F0FFF8"/>
      </a:accent4>
      <a:accent5>
        <a:srgbClr val="FFFFFF"/>
      </a:accent5>
      <a:accent6>
        <a:srgbClr val="FFFFFF"/>
      </a:accent6>
      <a:hlink>
        <a:srgbClr val="16301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6C23D2D8E21534A80F3E3E9C7A2CA71" ma:contentTypeVersion="3" ma:contentTypeDescription="Ein neues Dokument erstellen." ma:contentTypeScope="" ma:versionID="bb56114622d18d0ab3bda493188fbecd">
  <xsd:schema xmlns:xsd="http://www.w3.org/2001/XMLSchema" xmlns:xs="http://www.w3.org/2001/XMLSchema" xmlns:p="http://schemas.microsoft.com/office/2006/metadata/properties" xmlns:ns2="717cd6f3-677b-4607-8568-ea7fb31144c8" targetNamespace="http://schemas.microsoft.com/office/2006/metadata/properties" ma:root="true" ma:fieldsID="2bebbd4ae17d4376c251645f47bb81a5" ns2:_="">
    <xsd:import namespace="717cd6f3-677b-4607-8568-ea7fb31144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7cd6f3-677b-4607-8568-ea7fb31144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AD881B2-E5E1-4131-8254-225BC6CB55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66D4EEB-DC7F-4EA1-8624-89B9DBCC4F82}">
  <ds:schemaRefs>
    <ds:schemaRef ds:uri="717cd6f3-677b-4607-8568-ea7fb31144c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94FF924-1D2D-473D-93EF-AE9BD1E85BED}">
  <ds:schemaRefs>
    <ds:schemaRef ds:uri="http://www.w3.org/XML/1998/namespace"/>
    <ds:schemaRef ds:uri="http://schemas.microsoft.com/office/infopath/2007/PartnerControls"/>
    <ds:schemaRef ds:uri="http://purl.org/dc/dcmitype/"/>
    <ds:schemaRef ds:uri="717cd6f3-677b-4607-8568-ea7fb31144c8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Microsoft Office PowerPoint</Application>
  <PresentationFormat>On-screen Show (16:9)</PresentationFormat>
  <Paragraphs>71</Paragraphs>
  <Slides>15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Lato Light</vt:lpstr>
      <vt:lpstr>Archivo</vt:lpstr>
      <vt:lpstr>Open Sans</vt:lpstr>
      <vt:lpstr>Nunito Light</vt:lpstr>
      <vt:lpstr>Onest</vt:lpstr>
      <vt:lpstr>Calibri</vt:lpstr>
      <vt:lpstr>Pharmacy Services Business Plan by Slidesgo</vt:lpstr>
      <vt:lpstr>PowerPoint Presentation</vt:lpstr>
      <vt:lpstr>Table of contents</vt:lpstr>
      <vt:lpstr>Use Case: The Pharmacy Experience</vt:lpstr>
      <vt:lpstr>As-Is Process  </vt:lpstr>
      <vt:lpstr>Solution</vt:lpstr>
      <vt:lpstr>To-Be Process (Documentation/Visualization) </vt:lpstr>
      <vt:lpstr>To-Be Process (Executable) </vt:lpstr>
      <vt:lpstr>Chatbot </vt:lpstr>
      <vt:lpstr>Implementation Tools </vt:lpstr>
      <vt:lpstr>Benefits</vt:lpstr>
      <vt:lpstr> Demo</vt:lpstr>
      <vt:lpstr>Appointment Scheduling</vt:lpstr>
      <vt:lpstr>Prescription Upload</vt:lpstr>
      <vt:lpstr>Symptom Evaluation/OTC Order</vt:lpstr>
      <vt:lpstr>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Ruben Ballesteros</dc:creator>
  <cp:lastModifiedBy>Ruben Ballesteros (s)</cp:lastModifiedBy>
  <cp:revision>65</cp:revision>
  <dcterms:modified xsi:type="dcterms:W3CDTF">2025-12-18T09:32:29Z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0x01010096C23D2D8E21534A80F3E3E9C7A2CA71</vt:lpwstr>
  </property>
</Properties>
</file>

<file path=docProps/thumbnail.jpeg>
</file>